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  <p:sldId id="258" r:id="rId4"/>
    <p:sldId id="267" r:id="rId5"/>
    <p:sldId id="268" r:id="rId6"/>
    <p:sldId id="269" r:id="rId7"/>
    <p:sldId id="259" r:id="rId8"/>
    <p:sldId id="270" r:id="rId9"/>
    <p:sldId id="275" r:id="rId10"/>
    <p:sldId id="276" r:id="rId11"/>
    <p:sldId id="260" r:id="rId12"/>
    <p:sldId id="262" r:id="rId13"/>
    <p:sldId id="263" r:id="rId14"/>
    <p:sldId id="264" r:id="rId15"/>
    <p:sldId id="271" r:id="rId16"/>
    <p:sldId id="272" r:id="rId17"/>
    <p:sldId id="273" r:id="rId18"/>
    <p:sldId id="281" r:id="rId19"/>
    <p:sldId id="282" r:id="rId20"/>
    <p:sldId id="283" r:id="rId21"/>
    <p:sldId id="274" r:id="rId22"/>
    <p:sldId id="279" r:id="rId23"/>
    <p:sldId id="278" r:id="rId24"/>
    <p:sldId id="280" r:id="rId2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75" d="100"/>
          <a:sy n="75" d="100"/>
        </p:scale>
        <p:origin x="974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Relationship Id="rId30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havam murugan" userId="15cab372f238bcc9" providerId="LiveId" clId="{FB42DD71-3E67-4A44-8322-37450608C748}"/>
    <pc:docChg chg="undo custSel addSld delSld modSld">
      <pc:chgData name="thavam murugan" userId="15cab372f238bcc9" providerId="LiveId" clId="{FB42DD71-3E67-4A44-8322-37450608C748}" dt="2022-12-05T02:26:00.598" v="5825" actId="20577"/>
      <pc:docMkLst>
        <pc:docMk/>
      </pc:docMkLst>
      <pc:sldChg chg="modSp mod">
        <pc:chgData name="thavam murugan" userId="15cab372f238bcc9" providerId="LiveId" clId="{FB42DD71-3E67-4A44-8322-37450608C748}" dt="2022-12-05T02:15:54.609" v="5574" actId="20577"/>
        <pc:sldMkLst>
          <pc:docMk/>
          <pc:sldMk cId="3314274717" sldId="256"/>
        </pc:sldMkLst>
        <pc:spChg chg="mod">
          <ac:chgData name="thavam murugan" userId="15cab372f238bcc9" providerId="LiveId" clId="{FB42DD71-3E67-4A44-8322-37450608C748}" dt="2022-12-05T02:15:54.609" v="5574" actId="20577"/>
          <ac:spMkLst>
            <pc:docMk/>
            <pc:sldMk cId="3314274717" sldId="256"/>
            <ac:spMk id="3" creationId="{34D6BF6B-F2A1-CE16-389F-B22F5FBBB82E}"/>
          </ac:spMkLst>
        </pc:spChg>
      </pc:sldChg>
      <pc:sldChg chg="modSp mod">
        <pc:chgData name="thavam murugan" userId="15cab372f238bcc9" providerId="LiveId" clId="{FB42DD71-3E67-4A44-8322-37450608C748}" dt="2022-12-05T02:16:08.448" v="5576" actId="27636"/>
        <pc:sldMkLst>
          <pc:docMk/>
          <pc:sldMk cId="2943756548" sldId="258"/>
        </pc:sldMkLst>
        <pc:spChg chg="mod">
          <ac:chgData name="thavam murugan" userId="15cab372f238bcc9" providerId="LiveId" clId="{FB42DD71-3E67-4A44-8322-37450608C748}" dt="2022-12-05T02:16:08.448" v="5576" actId="27636"/>
          <ac:spMkLst>
            <pc:docMk/>
            <pc:sldMk cId="2943756548" sldId="258"/>
            <ac:spMk id="3" creationId="{20B78E70-673D-D2B3-EE74-AF099F9F4489}"/>
          </ac:spMkLst>
        </pc:spChg>
      </pc:sldChg>
      <pc:sldChg chg="modSp mod">
        <pc:chgData name="thavam murugan" userId="15cab372f238bcc9" providerId="LiveId" clId="{FB42DD71-3E67-4A44-8322-37450608C748}" dt="2022-12-05T02:19:47.318" v="5588" actId="20577"/>
        <pc:sldMkLst>
          <pc:docMk/>
          <pc:sldMk cId="3845850600" sldId="259"/>
        </pc:sldMkLst>
        <pc:spChg chg="mod">
          <ac:chgData name="thavam murugan" userId="15cab372f238bcc9" providerId="LiveId" clId="{FB42DD71-3E67-4A44-8322-37450608C748}" dt="2022-12-05T02:19:47.318" v="5588" actId="20577"/>
          <ac:spMkLst>
            <pc:docMk/>
            <pc:sldMk cId="3845850600" sldId="259"/>
            <ac:spMk id="3" creationId="{2B4DC89C-F249-CD8B-DCA5-886E4B276E40}"/>
          </ac:spMkLst>
        </pc:spChg>
        <pc:spChg chg="mod">
          <ac:chgData name="thavam murugan" userId="15cab372f238bcc9" providerId="LiveId" clId="{FB42DD71-3E67-4A44-8322-37450608C748}" dt="2022-12-05T02:19:17.974" v="5586" actId="1036"/>
          <ac:spMkLst>
            <pc:docMk/>
            <pc:sldMk cId="3845850600" sldId="259"/>
            <ac:spMk id="4" creationId="{E594C3B3-F5FA-E778-8EDB-396A1040B84A}"/>
          </ac:spMkLst>
        </pc:spChg>
      </pc:sldChg>
      <pc:sldChg chg="modSp mod">
        <pc:chgData name="thavam murugan" userId="15cab372f238bcc9" providerId="LiveId" clId="{FB42DD71-3E67-4A44-8322-37450608C748}" dt="2022-12-04T22:47:54.705" v="1338" actId="20577"/>
        <pc:sldMkLst>
          <pc:docMk/>
          <pc:sldMk cId="2310680016" sldId="260"/>
        </pc:sldMkLst>
        <pc:spChg chg="mod">
          <ac:chgData name="thavam murugan" userId="15cab372f238bcc9" providerId="LiveId" clId="{FB42DD71-3E67-4A44-8322-37450608C748}" dt="2022-12-04T22:47:04.091" v="1329" actId="20577"/>
          <ac:spMkLst>
            <pc:docMk/>
            <pc:sldMk cId="2310680016" sldId="260"/>
            <ac:spMk id="3" creationId="{EC69B30C-304A-ED45-A7B5-CBB979313D1F}"/>
          </ac:spMkLst>
        </pc:spChg>
        <pc:spChg chg="mod">
          <ac:chgData name="thavam murugan" userId="15cab372f238bcc9" providerId="LiveId" clId="{FB42DD71-3E67-4A44-8322-37450608C748}" dt="2022-12-04T22:47:54.705" v="1338" actId="20577"/>
          <ac:spMkLst>
            <pc:docMk/>
            <pc:sldMk cId="2310680016" sldId="260"/>
            <ac:spMk id="4" creationId="{CEB5924C-9D12-5017-7455-BBAAAA22CB43}"/>
          </ac:spMkLst>
        </pc:spChg>
      </pc:sldChg>
      <pc:sldChg chg="delSp modSp mod">
        <pc:chgData name="thavam murugan" userId="15cab372f238bcc9" providerId="LiveId" clId="{FB42DD71-3E67-4A44-8322-37450608C748}" dt="2022-12-05T02:26:00.598" v="5825" actId="20577"/>
        <pc:sldMkLst>
          <pc:docMk/>
          <pc:sldMk cId="640659082" sldId="262"/>
        </pc:sldMkLst>
        <pc:spChg chg="del mod">
          <ac:chgData name="thavam murugan" userId="15cab372f238bcc9" providerId="LiveId" clId="{FB42DD71-3E67-4A44-8322-37450608C748}" dt="2022-12-04T22:50:30.476" v="1341" actId="478"/>
          <ac:spMkLst>
            <pc:docMk/>
            <pc:sldMk cId="640659082" sldId="262"/>
            <ac:spMk id="5" creationId="{598A1AE3-0596-B1F4-615B-773101179C87}"/>
          </ac:spMkLst>
        </pc:spChg>
        <pc:spChg chg="mod">
          <ac:chgData name="thavam murugan" userId="15cab372f238bcc9" providerId="LiveId" clId="{FB42DD71-3E67-4A44-8322-37450608C748}" dt="2022-12-05T02:26:00.598" v="5825" actId="20577"/>
          <ac:spMkLst>
            <pc:docMk/>
            <pc:sldMk cId="640659082" sldId="262"/>
            <ac:spMk id="6" creationId="{7BC75E62-2A67-E3BA-EE22-C42E1E257AED}"/>
          </ac:spMkLst>
        </pc:spChg>
      </pc:sldChg>
      <pc:sldChg chg="addSp delSp modSp mod modClrScheme chgLayout">
        <pc:chgData name="thavam murugan" userId="15cab372f238bcc9" providerId="LiveId" clId="{FB42DD71-3E67-4A44-8322-37450608C748}" dt="2022-12-04T12:04:49.655" v="555" actId="14100"/>
        <pc:sldMkLst>
          <pc:docMk/>
          <pc:sldMk cId="1515464342" sldId="263"/>
        </pc:sldMkLst>
        <pc:spChg chg="del mod ord">
          <ac:chgData name="thavam murugan" userId="15cab372f238bcc9" providerId="LiveId" clId="{FB42DD71-3E67-4A44-8322-37450608C748}" dt="2022-12-04T12:04:35.044" v="551" actId="700"/>
          <ac:spMkLst>
            <pc:docMk/>
            <pc:sldMk cId="1515464342" sldId="263"/>
            <ac:spMk id="2" creationId="{AE8779EB-C56C-0786-0E61-17FEED1AFB42}"/>
          </ac:spMkLst>
        </pc:spChg>
        <pc:spChg chg="del mod ord">
          <ac:chgData name="thavam murugan" userId="15cab372f238bcc9" providerId="LiveId" clId="{FB42DD71-3E67-4A44-8322-37450608C748}" dt="2022-12-04T12:04:35.044" v="551" actId="700"/>
          <ac:spMkLst>
            <pc:docMk/>
            <pc:sldMk cId="1515464342" sldId="263"/>
            <ac:spMk id="3" creationId="{8DAE7571-B4CD-FD7C-D53C-76A4FC8006B8}"/>
          </ac:spMkLst>
        </pc:spChg>
        <pc:spChg chg="del">
          <ac:chgData name="thavam murugan" userId="15cab372f238bcc9" providerId="LiveId" clId="{FB42DD71-3E67-4A44-8322-37450608C748}" dt="2022-12-04T12:04:35.044" v="551" actId="700"/>
          <ac:spMkLst>
            <pc:docMk/>
            <pc:sldMk cId="1515464342" sldId="263"/>
            <ac:spMk id="4" creationId="{3ABC7632-D1FF-6C84-856F-C5CEC8117743}"/>
          </ac:spMkLst>
        </pc:spChg>
        <pc:spChg chg="add mod ord">
          <ac:chgData name="thavam murugan" userId="15cab372f238bcc9" providerId="LiveId" clId="{FB42DD71-3E67-4A44-8322-37450608C748}" dt="2022-12-04T12:04:35.044" v="551" actId="700"/>
          <ac:spMkLst>
            <pc:docMk/>
            <pc:sldMk cId="1515464342" sldId="263"/>
            <ac:spMk id="5" creationId="{76F9F064-C988-FB5E-8DC1-808AC17F0690}"/>
          </ac:spMkLst>
        </pc:spChg>
        <pc:spChg chg="add del mod ord">
          <ac:chgData name="thavam murugan" userId="15cab372f238bcc9" providerId="LiveId" clId="{FB42DD71-3E67-4A44-8322-37450608C748}" dt="2022-12-04T12:04:40.208" v="552"/>
          <ac:spMkLst>
            <pc:docMk/>
            <pc:sldMk cId="1515464342" sldId="263"/>
            <ac:spMk id="6" creationId="{02E4C535-D8A3-BE5B-213C-76729420E308}"/>
          </ac:spMkLst>
        </pc:spChg>
        <pc:picChg chg="add mod">
          <ac:chgData name="thavam murugan" userId="15cab372f238bcc9" providerId="LiveId" clId="{FB42DD71-3E67-4A44-8322-37450608C748}" dt="2022-12-04T12:04:49.655" v="555" actId="14100"/>
          <ac:picMkLst>
            <pc:docMk/>
            <pc:sldMk cId="1515464342" sldId="263"/>
            <ac:picMk id="8" creationId="{F17C4D3C-BBAC-AA57-8608-21157B3C9A82}"/>
          </ac:picMkLst>
        </pc:picChg>
      </pc:sldChg>
      <pc:sldChg chg="addSp delSp modSp mod modClrScheme chgLayout">
        <pc:chgData name="thavam murugan" userId="15cab372f238bcc9" providerId="LiveId" clId="{FB42DD71-3E67-4A44-8322-37450608C748}" dt="2022-12-05T01:44:56.053" v="4774" actId="5793"/>
        <pc:sldMkLst>
          <pc:docMk/>
          <pc:sldMk cId="102885073" sldId="264"/>
        </pc:sldMkLst>
        <pc:spChg chg="del mod ord">
          <ac:chgData name="thavam murugan" userId="15cab372f238bcc9" providerId="LiveId" clId="{FB42DD71-3E67-4A44-8322-37450608C748}" dt="2022-12-05T01:35:55.218" v="4723" actId="700"/>
          <ac:spMkLst>
            <pc:docMk/>
            <pc:sldMk cId="102885073" sldId="264"/>
            <ac:spMk id="2" creationId="{E0D45F31-002D-2621-1E06-13816DB17596}"/>
          </ac:spMkLst>
        </pc:spChg>
        <pc:spChg chg="del mod ord">
          <ac:chgData name="thavam murugan" userId="15cab372f238bcc9" providerId="LiveId" clId="{FB42DD71-3E67-4A44-8322-37450608C748}" dt="2022-12-05T01:35:55.218" v="4723" actId="700"/>
          <ac:spMkLst>
            <pc:docMk/>
            <pc:sldMk cId="102885073" sldId="264"/>
            <ac:spMk id="3" creationId="{DC12AA20-A18D-D5CD-11DF-75E80D9EA57D}"/>
          </ac:spMkLst>
        </pc:spChg>
        <pc:spChg chg="del">
          <ac:chgData name="thavam murugan" userId="15cab372f238bcc9" providerId="LiveId" clId="{FB42DD71-3E67-4A44-8322-37450608C748}" dt="2022-12-05T01:35:55.218" v="4723" actId="700"/>
          <ac:spMkLst>
            <pc:docMk/>
            <pc:sldMk cId="102885073" sldId="264"/>
            <ac:spMk id="4" creationId="{D1C7AD00-E7E6-77A3-3381-5E998B2FC321}"/>
          </ac:spMkLst>
        </pc:spChg>
        <pc:spChg chg="add del mod ord">
          <ac:chgData name="thavam murugan" userId="15cab372f238bcc9" providerId="LiveId" clId="{FB42DD71-3E67-4A44-8322-37450608C748}" dt="2022-12-05T01:36:01.527" v="4724" actId="478"/>
          <ac:spMkLst>
            <pc:docMk/>
            <pc:sldMk cId="102885073" sldId="264"/>
            <ac:spMk id="5" creationId="{6A3281DF-3176-F232-C149-9FD15B22F575}"/>
          </ac:spMkLst>
        </pc:spChg>
        <pc:spChg chg="add mod ord">
          <ac:chgData name="thavam murugan" userId="15cab372f238bcc9" providerId="LiveId" clId="{FB42DD71-3E67-4A44-8322-37450608C748}" dt="2022-12-05T01:44:56.053" v="4774" actId="5793"/>
          <ac:spMkLst>
            <pc:docMk/>
            <pc:sldMk cId="102885073" sldId="264"/>
            <ac:spMk id="6" creationId="{8554E192-3945-B9B1-CBF2-164F4D77F313}"/>
          </ac:spMkLst>
        </pc:spChg>
      </pc:sldChg>
      <pc:sldChg chg="del">
        <pc:chgData name="thavam murugan" userId="15cab372f238bcc9" providerId="LiveId" clId="{FB42DD71-3E67-4A44-8322-37450608C748}" dt="2022-12-05T02:14:23.135" v="5406" actId="47"/>
        <pc:sldMkLst>
          <pc:docMk/>
          <pc:sldMk cId="2148271172" sldId="265"/>
        </pc:sldMkLst>
      </pc:sldChg>
      <pc:sldChg chg="del">
        <pc:chgData name="thavam murugan" userId="15cab372f238bcc9" providerId="LiveId" clId="{FB42DD71-3E67-4A44-8322-37450608C748}" dt="2022-12-05T02:14:20.263" v="5405" actId="47"/>
        <pc:sldMkLst>
          <pc:docMk/>
          <pc:sldMk cId="2406163707" sldId="266"/>
        </pc:sldMkLst>
      </pc:sldChg>
      <pc:sldChg chg="delSp modSp mod">
        <pc:chgData name="thavam murugan" userId="15cab372f238bcc9" providerId="LiveId" clId="{FB42DD71-3E67-4A44-8322-37450608C748}" dt="2022-12-05T02:15:08.102" v="5570" actId="20577"/>
        <pc:sldMkLst>
          <pc:docMk/>
          <pc:sldMk cId="2802289639" sldId="267"/>
        </pc:sldMkLst>
        <pc:spChg chg="del">
          <ac:chgData name="thavam murugan" userId="15cab372f238bcc9" providerId="LiveId" clId="{FB42DD71-3E67-4A44-8322-37450608C748}" dt="2022-12-05T02:14:47.604" v="5408" actId="478"/>
          <ac:spMkLst>
            <pc:docMk/>
            <pc:sldMk cId="2802289639" sldId="267"/>
            <ac:spMk id="2" creationId="{7B926DEA-6454-4AE1-D6D0-1A7D80D24EAE}"/>
          </ac:spMkLst>
        </pc:spChg>
        <pc:spChg chg="mod">
          <ac:chgData name="thavam murugan" userId="15cab372f238bcc9" providerId="LiveId" clId="{FB42DD71-3E67-4A44-8322-37450608C748}" dt="2022-12-05T02:15:08.102" v="5570" actId="20577"/>
          <ac:spMkLst>
            <pc:docMk/>
            <pc:sldMk cId="2802289639" sldId="267"/>
            <ac:spMk id="3" creationId="{E69C3E19-1224-BBEE-1A5A-A26A8CEB076C}"/>
          </ac:spMkLst>
        </pc:spChg>
      </pc:sldChg>
      <pc:sldChg chg="modSp mod">
        <pc:chgData name="thavam murugan" userId="15cab372f238bcc9" providerId="LiveId" clId="{FB42DD71-3E67-4A44-8322-37450608C748}" dt="2022-12-04T06:45:02.748" v="13" actId="20577"/>
        <pc:sldMkLst>
          <pc:docMk/>
          <pc:sldMk cId="1521683839" sldId="268"/>
        </pc:sldMkLst>
        <pc:spChg chg="mod">
          <ac:chgData name="thavam murugan" userId="15cab372f238bcc9" providerId="LiveId" clId="{FB42DD71-3E67-4A44-8322-37450608C748}" dt="2022-12-04T06:44:41.089" v="1" actId="27636"/>
          <ac:spMkLst>
            <pc:docMk/>
            <pc:sldMk cId="1521683839" sldId="268"/>
            <ac:spMk id="9" creationId="{2572D693-87E5-754D-538D-613489286755}"/>
          </ac:spMkLst>
        </pc:spChg>
        <pc:spChg chg="mod">
          <ac:chgData name="thavam murugan" userId="15cab372f238bcc9" providerId="LiveId" clId="{FB42DD71-3E67-4A44-8322-37450608C748}" dt="2022-12-04T06:45:02.748" v="13" actId="20577"/>
          <ac:spMkLst>
            <pc:docMk/>
            <pc:sldMk cId="1521683839" sldId="268"/>
            <ac:spMk id="11" creationId="{833E1538-E37C-8D00-C2FF-62A84544CF86}"/>
          </ac:spMkLst>
        </pc:spChg>
      </pc:sldChg>
      <pc:sldChg chg="addSp delSp modSp new mod modClrScheme chgLayout">
        <pc:chgData name="thavam murugan" userId="15cab372f238bcc9" providerId="LiveId" clId="{FB42DD71-3E67-4A44-8322-37450608C748}" dt="2022-12-04T06:55:26.490" v="432" actId="20577"/>
        <pc:sldMkLst>
          <pc:docMk/>
          <pc:sldMk cId="4182224107" sldId="269"/>
        </pc:sldMkLst>
        <pc:spChg chg="del">
          <ac:chgData name="thavam murugan" userId="15cab372f238bcc9" providerId="LiveId" clId="{FB42DD71-3E67-4A44-8322-37450608C748}" dt="2022-12-04T06:45:41.941" v="15" actId="700"/>
          <ac:spMkLst>
            <pc:docMk/>
            <pc:sldMk cId="4182224107" sldId="269"/>
            <ac:spMk id="2" creationId="{5523596A-39F4-3857-7EFC-0ECCB90B856B}"/>
          </ac:spMkLst>
        </pc:spChg>
        <pc:spChg chg="del">
          <ac:chgData name="thavam murugan" userId="15cab372f238bcc9" providerId="LiveId" clId="{FB42DD71-3E67-4A44-8322-37450608C748}" dt="2022-12-04T06:45:41.941" v="15" actId="700"/>
          <ac:spMkLst>
            <pc:docMk/>
            <pc:sldMk cId="4182224107" sldId="269"/>
            <ac:spMk id="3" creationId="{F7C5DA6B-326D-F371-BE89-E9D12A59582F}"/>
          </ac:spMkLst>
        </pc:spChg>
        <pc:spChg chg="del">
          <ac:chgData name="thavam murugan" userId="15cab372f238bcc9" providerId="LiveId" clId="{FB42DD71-3E67-4A44-8322-37450608C748}" dt="2022-12-04T06:45:41.941" v="15" actId="700"/>
          <ac:spMkLst>
            <pc:docMk/>
            <pc:sldMk cId="4182224107" sldId="269"/>
            <ac:spMk id="4" creationId="{BD208D12-64A3-365D-7DAE-D9E4FDBD72FF}"/>
          </ac:spMkLst>
        </pc:spChg>
        <pc:spChg chg="del">
          <ac:chgData name="thavam murugan" userId="15cab372f238bcc9" providerId="LiveId" clId="{FB42DD71-3E67-4A44-8322-37450608C748}" dt="2022-12-04T06:45:41.941" v="15" actId="700"/>
          <ac:spMkLst>
            <pc:docMk/>
            <pc:sldMk cId="4182224107" sldId="269"/>
            <ac:spMk id="5" creationId="{5CD364EC-2C0F-A216-F901-60822B627DFF}"/>
          </ac:spMkLst>
        </pc:spChg>
        <pc:spChg chg="del">
          <ac:chgData name="thavam murugan" userId="15cab372f238bcc9" providerId="LiveId" clId="{FB42DD71-3E67-4A44-8322-37450608C748}" dt="2022-12-04T06:45:41.941" v="15" actId="700"/>
          <ac:spMkLst>
            <pc:docMk/>
            <pc:sldMk cId="4182224107" sldId="269"/>
            <ac:spMk id="6" creationId="{B7081C5E-77D1-D575-18B8-F210CC1EC450}"/>
          </ac:spMkLst>
        </pc:spChg>
        <pc:spChg chg="add del mod ord">
          <ac:chgData name="thavam murugan" userId="15cab372f238bcc9" providerId="LiveId" clId="{FB42DD71-3E67-4A44-8322-37450608C748}" dt="2022-12-04T06:45:54.643" v="17" actId="700"/>
          <ac:spMkLst>
            <pc:docMk/>
            <pc:sldMk cId="4182224107" sldId="269"/>
            <ac:spMk id="7" creationId="{302829F2-E006-46AD-1C85-326D8731C1B7}"/>
          </ac:spMkLst>
        </pc:spChg>
        <pc:spChg chg="add del mod ord">
          <ac:chgData name="thavam murugan" userId="15cab372f238bcc9" providerId="LiveId" clId="{FB42DD71-3E67-4A44-8322-37450608C748}" dt="2022-12-04T06:45:57.445" v="18" actId="478"/>
          <ac:spMkLst>
            <pc:docMk/>
            <pc:sldMk cId="4182224107" sldId="269"/>
            <ac:spMk id="8" creationId="{A3295EB1-207D-6460-2E73-91A2B199E89B}"/>
          </ac:spMkLst>
        </pc:spChg>
        <pc:spChg chg="add mod ord">
          <ac:chgData name="thavam murugan" userId="15cab372f238bcc9" providerId="LiveId" clId="{FB42DD71-3E67-4A44-8322-37450608C748}" dt="2022-12-04T06:55:26.490" v="432" actId="20577"/>
          <ac:spMkLst>
            <pc:docMk/>
            <pc:sldMk cId="4182224107" sldId="269"/>
            <ac:spMk id="9" creationId="{F3F99D3A-5231-D360-28C6-DF736A92C926}"/>
          </ac:spMkLst>
        </pc:spChg>
        <pc:spChg chg="add mod ord">
          <ac:chgData name="thavam murugan" userId="15cab372f238bcc9" providerId="LiveId" clId="{FB42DD71-3E67-4A44-8322-37450608C748}" dt="2022-12-04T06:51:44.515" v="297" actId="14100"/>
          <ac:spMkLst>
            <pc:docMk/>
            <pc:sldMk cId="4182224107" sldId="269"/>
            <ac:spMk id="10" creationId="{9DAD554B-3419-2C7F-6055-234D66D0F0CF}"/>
          </ac:spMkLst>
        </pc:spChg>
      </pc:sldChg>
      <pc:sldChg chg="addSp delSp modSp new mod modClrScheme chgLayout">
        <pc:chgData name="thavam murugan" userId="15cab372f238bcc9" providerId="LiveId" clId="{FB42DD71-3E67-4A44-8322-37450608C748}" dt="2022-12-04T22:34:26.354" v="713" actId="5793"/>
        <pc:sldMkLst>
          <pc:docMk/>
          <pc:sldMk cId="1996836736" sldId="270"/>
        </pc:sldMkLst>
        <pc:spChg chg="del mod ord">
          <ac:chgData name="thavam murugan" userId="15cab372f238bcc9" providerId="LiveId" clId="{FB42DD71-3E67-4A44-8322-37450608C748}" dt="2022-12-04T07:27:21.693" v="447" actId="700"/>
          <ac:spMkLst>
            <pc:docMk/>
            <pc:sldMk cId="1996836736" sldId="270"/>
            <ac:spMk id="2" creationId="{32168E29-E2A8-2D38-885C-5CC243C10630}"/>
          </ac:spMkLst>
        </pc:spChg>
        <pc:spChg chg="del mod ord">
          <ac:chgData name="thavam murugan" userId="15cab372f238bcc9" providerId="LiveId" clId="{FB42DD71-3E67-4A44-8322-37450608C748}" dt="2022-12-04T07:27:21.693" v="447" actId="700"/>
          <ac:spMkLst>
            <pc:docMk/>
            <pc:sldMk cId="1996836736" sldId="270"/>
            <ac:spMk id="3" creationId="{8D45A4E0-31E3-AC0C-D918-FF792A7764DB}"/>
          </ac:spMkLst>
        </pc:spChg>
        <pc:spChg chg="del">
          <ac:chgData name="thavam murugan" userId="15cab372f238bcc9" providerId="LiveId" clId="{FB42DD71-3E67-4A44-8322-37450608C748}" dt="2022-12-04T07:27:21.693" v="447" actId="700"/>
          <ac:spMkLst>
            <pc:docMk/>
            <pc:sldMk cId="1996836736" sldId="270"/>
            <ac:spMk id="4" creationId="{73D00B13-4BBD-FFBF-2715-3204B1FF1A0F}"/>
          </ac:spMkLst>
        </pc:spChg>
        <pc:spChg chg="add del mod ord">
          <ac:chgData name="thavam murugan" userId="15cab372f238bcc9" providerId="LiveId" clId="{FB42DD71-3E67-4A44-8322-37450608C748}" dt="2022-12-04T07:28:05.966" v="451" actId="478"/>
          <ac:spMkLst>
            <pc:docMk/>
            <pc:sldMk cId="1996836736" sldId="270"/>
            <ac:spMk id="5" creationId="{56E8D2F1-E7AC-C6DA-EF06-2B92B5E1626B}"/>
          </ac:spMkLst>
        </pc:spChg>
        <pc:spChg chg="add mod ord">
          <ac:chgData name="thavam murugan" userId="15cab372f238bcc9" providerId="LiveId" clId="{FB42DD71-3E67-4A44-8322-37450608C748}" dt="2022-12-04T22:34:26.354" v="713" actId="5793"/>
          <ac:spMkLst>
            <pc:docMk/>
            <pc:sldMk cId="1996836736" sldId="270"/>
            <ac:spMk id="6" creationId="{A6EB8FDC-1A20-A8E7-6D7C-99F5B6148FC9}"/>
          </ac:spMkLst>
        </pc:spChg>
      </pc:sldChg>
      <pc:sldChg chg="addSp delSp modSp new mod modClrScheme chgLayout">
        <pc:chgData name="thavam murugan" userId="15cab372f238bcc9" providerId="LiveId" clId="{FB42DD71-3E67-4A44-8322-37450608C748}" dt="2022-12-04T17:28:54.037" v="581" actId="1038"/>
        <pc:sldMkLst>
          <pc:docMk/>
          <pc:sldMk cId="2396963529" sldId="271"/>
        </pc:sldMkLst>
        <pc:spChg chg="del mod ord">
          <ac:chgData name="thavam murugan" userId="15cab372f238bcc9" providerId="LiveId" clId="{FB42DD71-3E67-4A44-8322-37450608C748}" dt="2022-12-04T17:25:51.419" v="558" actId="700"/>
          <ac:spMkLst>
            <pc:docMk/>
            <pc:sldMk cId="2396963529" sldId="271"/>
            <ac:spMk id="2" creationId="{181A6805-C21E-903E-65C3-745D202C9F37}"/>
          </ac:spMkLst>
        </pc:spChg>
        <pc:spChg chg="del mod ord">
          <ac:chgData name="thavam murugan" userId="15cab372f238bcc9" providerId="LiveId" clId="{FB42DD71-3E67-4A44-8322-37450608C748}" dt="2022-12-04T17:25:51.419" v="558" actId="700"/>
          <ac:spMkLst>
            <pc:docMk/>
            <pc:sldMk cId="2396963529" sldId="271"/>
            <ac:spMk id="3" creationId="{1F4D16B3-DB68-B71F-DF30-37658649E48E}"/>
          </ac:spMkLst>
        </pc:spChg>
        <pc:spChg chg="del">
          <ac:chgData name="thavam murugan" userId="15cab372f238bcc9" providerId="LiveId" clId="{FB42DD71-3E67-4A44-8322-37450608C748}" dt="2022-12-04T17:25:51.419" v="558" actId="700"/>
          <ac:spMkLst>
            <pc:docMk/>
            <pc:sldMk cId="2396963529" sldId="271"/>
            <ac:spMk id="4" creationId="{90D04AF4-72F0-A509-BB13-455F23178731}"/>
          </ac:spMkLst>
        </pc:spChg>
        <pc:spChg chg="add mod ord">
          <ac:chgData name="thavam murugan" userId="15cab372f238bcc9" providerId="LiveId" clId="{FB42DD71-3E67-4A44-8322-37450608C748}" dt="2022-12-04T17:25:51.419" v="558" actId="700"/>
          <ac:spMkLst>
            <pc:docMk/>
            <pc:sldMk cId="2396963529" sldId="271"/>
            <ac:spMk id="5" creationId="{E15B168B-EEFC-7484-5D0C-514347593FE0}"/>
          </ac:spMkLst>
        </pc:spChg>
        <pc:spChg chg="add del mod ord">
          <ac:chgData name="thavam murugan" userId="15cab372f238bcc9" providerId="LiveId" clId="{FB42DD71-3E67-4A44-8322-37450608C748}" dt="2022-12-04T17:25:55.802" v="559"/>
          <ac:spMkLst>
            <pc:docMk/>
            <pc:sldMk cId="2396963529" sldId="271"/>
            <ac:spMk id="6" creationId="{EE5AF8CB-505E-B606-ECC2-6DE9066B8C31}"/>
          </ac:spMkLst>
        </pc:spChg>
        <pc:spChg chg="add del mod">
          <ac:chgData name="thavam murugan" userId="15cab372f238bcc9" providerId="LiveId" clId="{FB42DD71-3E67-4A44-8322-37450608C748}" dt="2022-12-04T17:28:37.367" v="566" actId="22"/>
          <ac:spMkLst>
            <pc:docMk/>
            <pc:sldMk cId="2396963529" sldId="271"/>
            <ac:spMk id="10" creationId="{E024AF0C-B2F5-A70E-8591-38AA8227E8C5}"/>
          </ac:spMkLst>
        </pc:spChg>
        <pc:picChg chg="add del mod">
          <ac:chgData name="thavam murugan" userId="15cab372f238bcc9" providerId="LiveId" clId="{FB42DD71-3E67-4A44-8322-37450608C748}" dt="2022-12-04T17:28:27.929" v="565" actId="478"/>
          <ac:picMkLst>
            <pc:docMk/>
            <pc:sldMk cId="2396963529" sldId="271"/>
            <ac:picMk id="8" creationId="{F1872F1F-0FD5-CF20-9236-17C9B607F03F}"/>
          </ac:picMkLst>
        </pc:picChg>
        <pc:picChg chg="add mod ord">
          <ac:chgData name="thavam murugan" userId="15cab372f238bcc9" providerId="LiveId" clId="{FB42DD71-3E67-4A44-8322-37450608C748}" dt="2022-12-04T17:28:54.037" v="581" actId="1038"/>
          <ac:picMkLst>
            <pc:docMk/>
            <pc:sldMk cId="2396963529" sldId="271"/>
            <ac:picMk id="12" creationId="{425B89CC-031D-F88D-3E6B-4314D5C820A3}"/>
          </ac:picMkLst>
        </pc:picChg>
      </pc:sldChg>
      <pc:sldChg chg="addSp delSp modSp new mod modClrScheme chgLayout">
        <pc:chgData name="thavam murugan" userId="15cab372f238bcc9" providerId="LiveId" clId="{FB42DD71-3E67-4A44-8322-37450608C748}" dt="2022-12-04T17:30:30.396" v="591" actId="1076"/>
        <pc:sldMkLst>
          <pc:docMk/>
          <pc:sldMk cId="3644325361" sldId="272"/>
        </pc:sldMkLst>
        <pc:spChg chg="del mod ord">
          <ac:chgData name="thavam murugan" userId="15cab372f238bcc9" providerId="LiveId" clId="{FB42DD71-3E67-4A44-8322-37450608C748}" dt="2022-12-04T17:26:50.214" v="563" actId="700"/>
          <ac:spMkLst>
            <pc:docMk/>
            <pc:sldMk cId="3644325361" sldId="272"/>
            <ac:spMk id="2" creationId="{53E07F64-B58D-2448-1D84-6D7B0E7AAF61}"/>
          </ac:spMkLst>
        </pc:spChg>
        <pc:spChg chg="del mod ord">
          <ac:chgData name="thavam murugan" userId="15cab372f238bcc9" providerId="LiveId" clId="{FB42DD71-3E67-4A44-8322-37450608C748}" dt="2022-12-04T17:26:50.214" v="563" actId="700"/>
          <ac:spMkLst>
            <pc:docMk/>
            <pc:sldMk cId="3644325361" sldId="272"/>
            <ac:spMk id="3" creationId="{98A4CD2B-9540-898B-9B96-FB8D25D19C13}"/>
          </ac:spMkLst>
        </pc:spChg>
        <pc:spChg chg="del">
          <ac:chgData name="thavam murugan" userId="15cab372f238bcc9" providerId="LiveId" clId="{FB42DD71-3E67-4A44-8322-37450608C748}" dt="2022-12-04T17:26:50.214" v="563" actId="700"/>
          <ac:spMkLst>
            <pc:docMk/>
            <pc:sldMk cId="3644325361" sldId="272"/>
            <ac:spMk id="4" creationId="{4D8D173E-B566-F199-798F-8DA565E1B0F4}"/>
          </ac:spMkLst>
        </pc:spChg>
        <pc:spChg chg="add mod ord">
          <ac:chgData name="thavam murugan" userId="15cab372f238bcc9" providerId="LiveId" clId="{FB42DD71-3E67-4A44-8322-37450608C748}" dt="2022-12-04T17:26:50.214" v="563" actId="700"/>
          <ac:spMkLst>
            <pc:docMk/>
            <pc:sldMk cId="3644325361" sldId="272"/>
            <ac:spMk id="5" creationId="{7C27E377-FB3B-4F2F-62D0-E0B006B2BAEE}"/>
          </ac:spMkLst>
        </pc:spChg>
        <pc:spChg chg="add del mod ord">
          <ac:chgData name="thavam murugan" userId="15cab372f238bcc9" providerId="LiveId" clId="{FB42DD71-3E67-4A44-8322-37450608C748}" dt="2022-12-04T17:26:53.948" v="564"/>
          <ac:spMkLst>
            <pc:docMk/>
            <pc:sldMk cId="3644325361" sldId="272"/>
            <ac:spMk id="6" creationId="{E1B11877-53A6-341D-0E5F-1FA7FF646977}"/>
          </ac:spMkLst>
        </pc:spChg>
        <pc:spChg chg="add mod">
          <ac:chgData name="thavam murugan" userId="15cab372f238bcc9" providerId="LiveId" clId="{FB42DD71-3E67-4A44-8322-37450608C748}" dt="2022-12-04T17:30:12.146" v="585" actId="27636"/>
          <ac:spMkLst>
            <pc:docMk/>
            <pc:sldMk cId="3644325361" sldId="272"/>
            <ac:spMk id="12" creationId="{99DE52F9-B72E-5AF5-41A7-29D212F693A0}"/>
          </ac:spMkLst>
        </pc:spChg>
        <pc:picChg chg="add del mod">
          <ac:chgData name="thavam murugan" userId="15cab372f238bcc9" providerId="LiveId" clId="{FB42DD71-3E67-4A44-8322-37450608C748}" dt="2022-12-04T17:29:59.057" v="583" actId="478"/>
          <ac:picMkLst>
            <pc:docMk/>
            <pc:sldMk cId="3644325361" sldId="272"/>
            <ac:picMk id="8" creationId="{573A2785-A713-71BE-3BC9-8B944E84D739}"/>
          </ac:picMkLst>
        </pc:picChg>
        <pc:picChg chg="add mod">
          <ac:chgData name="thavam murugan" userId="15cab372f238bcc9" providerId="LiveId" clId="{FB42DD71-3E67-4A44-8322-37450608C748}" dt="2022-12-04T17:30:30.396" v="591" actId="1076"/>
          <ac:picMkLst>
            <pc:docMk/>
            <pc:sldMk cId="3644325361" sldId="272"/>
            <ac:picMk id="10" creationId="{7EB238E3-7926-E731-A5BB-DFE3CCA0AFC2}"/>
          </ac:picMkLst>
        </pc:picChg>
      </pc:sldChg>
      <pc:sldChg chg="addSp delSp modSp new mod">
        <pc:chgData name="thavam murugan" userId="15cab372f238bcc9" providerId="LiveId" clId="{FB42DD71-3E67-4A44-8322-37450608C748}" dt="2022-12-04T18:05:30.340" v="664" actId="1076"/>
        <pc:sldMkLst>
          <pc:docMk/>
          <pc:sldMk cId="4112191518" sldId="273"/>
        </pc:sldMkLst>
        <pc:spChg chg="del">
          <ac:chgData name="thavam murugan" userId="15cab372f238bcc9" providerId="LiveId" clId="{FB42DD71-3E67-4A44-8322-37450608C748}" dt="2022-12-04T18:05:06.323" v="594" actId="22"/>
          <ac:spMkLst>
            <pc:docMk/>
            <pc:sldMk cId="4112191518" sldId="273"/>
            <ac:spMk id="3" creationId="{5ACFCC8B-2842-93AC-5179-4ED46BDEED49}"/>
          </ac:spMkLst>
        </pc:spChg>
        <pc:picChg chg="add mod ord">
          <ac:chgData name="thavam murugan" userId="15cab372f238bcc9" providerId="LiveId" clId="{FB42DD71-3E67-4A44-8322-37450608C748}" dt="2022-12-04T18:05:30.340" v="664" actId="1076"/>
          <ac:picMkLst>
            <pc:docMk/>
            <pc:sldMk cId="4112191518" sldId="273"/>
            <ac:picMk id="5" creationId="{D148D5A6-F976-4615-71A4-1A6063CC51E3}"/>
          </ac:picMkLst>
        </pc:picChg>
      </pc:sldChg>
      <pc:sldChg chg="delSp modSp new mod">
        <pc:chgData name="thavam murugan" userId="15cab372f238bcc9" providerId="LiveId" clId="{FB42DD71-3E67-4A44-8322-37450608C748}" dt="2022-12-05T01:11:38.479" v="3184" actId="20577"/>
        <pc:sldMkLst>
          <pc:docMk/>
          <pc:sldMk cId="3594883007" sldId="274"/>
        </pc:sldMkLst>
        <pc:spChg chg="del">
          <ac:chgData name="thavam murugan" userId="15cab372f238bcc9" providerId="LiveId" clId="{FB42DD71-3E67-4A44-8322-37450608C748}" dt="2022-12-05T01:09:17.295" v="2994" actId="478"/>
          <ac:spMkLst>
            <pc:docMk/>
            <pc:sldMk cId="3594883007" sldId="274"/>
            <ac:spMk id="2" creationId="{E479E13D-15A9-0C5F-2340-E985B8BF4D26}"/>
          </ac:spMkLst>
        </pc:spChg>
        <pc:spChg chg="mod">
          <ac:chgData name="thavam murugan" userId="15cab372f238bcc9" providerId="LiveId" clId="{FB42DD71-3E67-4A44-8322-37450608C748}" dt="2022-12-05T01:11:38.479" v="3184" actId="20577"/>
          <ac:spMkLst>
            <pc:docMk/>
            <pc:sldMk cId="3594883007" sldId="274"/>
            <ac:spMk id="3" creationId="{7C14FC8C-3CEC-65F2-71D3-51698ED39784}"/>
          </ac:spMkLst>
        </pc:spChg>
      </pc:sldChg>
      <pc:sldChg chg="addSp delSp modSp new mod">
        <pc:chgData name="thavam murugan" userId="15cab372f238bcc9" providerId="LiveId" clId="{FB42DD71-3E67-4A44-8322-37450608C748}" dt="2022-12-05T02:22:04.196" v="5590" actId="20577"/>
        <pc:sldMkLst>
          <pc:docMk/>
          <pc:sldMk cId="1150128720" sldId="275"/>
        </pc:sldMkLst>
        <pc:spChg chg="add del mod">
          <ac:chgData name="thavam murugan" userId="15cab372f238bcc9" providerId="LiveId" clId="{FB42DD71-3E67-4A44-8322-37450608C748}" dt="2022-12-05T02:22:04.196" v="5590" actId="20577"/>
          <ac:spMkLst>
            <pc:docMk/>
            <pc:sldMk cId="1150128720" sldId="275"/>
            <ac:spMk id="3" creationId="{9EBDEE1E-106D-0004-F01F-B2DC1A8FE0B4}"/>
          </ac:spMkLst>
        </pc:spChg>
        <pc:spChg chg="add del mod">
          <ac:chgData name="thavam murugan" userId="15cab372f238bcc9" providerId="LiveId" clId="{FB42DD71-3E67-4A44-8322-37450608C748}" dt="2022-12-04T22:35:09.493" v="734" actId="478"/>
          <ac:spMkLst>
            <pc:docMk/>
            <pc:sldMk cId="1150128720" sldId="275"/>
            <ac:spMk id="5" creationId="{6E1070F9-1177-0C28-2E1E-C52F98D82EC8}"/>
          </ac:spMkLst>
        </pc:spChg>
      </pc:sldChg>
      <pc:sldChg chg="delSp modSp new mod">
        <pc:chgData name="thavam murugan" userId="15cab372f238bcc9" providerId="LiveId" clId="{FB42DD71-3E67-4A44-8322-37450608C748}" dt="2022-12-04T22:44:55.560" v="1319" actId="1036"/>
        <pc:sldMkLst>
          <pc:docMk/>
          <pc:sldMk cId="1212024081" sldId="276"/>
        </pc:sldMkLst>
        <pc:spChg chg="del mod">
          <ac:chgData name="thavam murugan" userId="15cab372f238bcc9" providerId="LiveId" clId="{FB42DD71-3E67-4A44-8322-37450608C748}" dt="2022-12-04T22:42:02.494" v="1188" actId="478"/>
          <ac:spMkLst>
            <pc:docMk/>
            <pc:sldMk cId="1212024081" sldId="276"/>
            <ac:spMk id="2" creationId="{6AABB5D9-1430-24EB-5152-29709800A601}"/>
          </ac:spMkLst>
        </pc:spChg>
        <pc:spChg chg="mod">
          <ac:chgData name="thavam murugan" userId="15cab372f238bcc9" providerId="LiveId" clId="{FB42DD71-3E67-4A44-8322-37450608C748}" dt="2022-12-04T22:44:55.560" v="1319" actId="1036"/>
          <ac:spMkLst>
            <pc:docMk/>
            <pc:sldMk cId="1212024081" sldId="276"/>
            <ac:spMk id="3" creationId="{F8350806-49DC-2442-107C-9AAA10776E34}"/>
          </ac:spMkLst>
        </pc:spChg>
      </pc:sldChg>
      <pc:sldChg chg="new del">
        <pc:chgData name="thavam murugan" userId="15cab372f238bcc9" providerId="LiveId" clId="{FB42DD71-3E67-4A44-8322-37450608C748}" dt="2022-12-05T01:35:48.215" v="4722" actId="47"/>
        <pc:sldMkLst>
          <pc:docMk/>
          <pc:sldMk cId="1877354474" sldId="277"/>
        </pc:sldMkLst>
      </pc:sldChg>
      <pc:sldChg chg="delSp modSp new mod">
        <pc:chgData name="thavam murugan" userId="15cab372f238bcc9" providerId="LiveId" clId="{FB42DD71-3E67-4A44-8322-37450608C748}" dt="2022-12-05T01:20:41.961" v="4709" actId="20577"/>
        <pc:sldMkLst>
          <pc:docMk/>
          <pc:sldMk cId="445716267" sldId="278"/>
        </pc:sldMkLst>
        <pc:spChg chg="del mod">
          <ac:chgData name="thavam murugan" userId="15cab372f238bcc9" providerId="LiveId" clId="{FB42DD71-3E67-4A44-8322-37450608C748}" dt="2022-12-05T01:20:17.383" v="4692" actId="478"/>
          <ac:spMkLst>
            <pc:docMk/>
            <pc:sldMk cId="445716267" sldId="278"/>
            <ac:spMk id="2" creationId="{6EC47290-1A86-0B8E-6AFF-57D7500A6956}"/>
          </ac:spMkLst>
        </pc:spChg>
        <pc:spChg chg="mod">
          <ac:chgData name="thavam murugan" userId="15cab372f238bcc9" providerId="LiveId" clId="{FB42DD71-3E67-4A44-8322-37450608C748}" dt="2022-12-05T01:20:41.961" v="4709" actId="20577"/>
          <ac:spMkLst>
            <pc:docMk/>
            <pc:sldMk cId="445716267" sldId="278"/>
            <ac:spMk id="3" creationId="{E66A1B41-B51D-3411-2AC2-3E6A962CADBE}"/>
          </ac:spMkLst>
        </pc:spChg>
      </pc:sldChg>
      <pc:sldChg chg="addSp delSp modSp new mod">
        <pc:chgData name="thavam murugan" userId="15cab372f238bcc9" providerId="LiveId" clId="{FB42DD71-3E67-4A44-8322-37450608C748}" dt="2022-12-05T01:19:43.906" v="4687" actId="20577"/>
        <pc:sldMkLst>
          <pc:docMk/>
          <pc:sldMk cId="988943795" sldId="279"/>
        </pc:sldMkLst>
        <pc:spChg chg="del">
          <ac:chgData name="thavam murugan" userId="15cab372f238bcc9" providerId="LiveId" clId="{FB42DD71-3E67-4A44-8322-37450608C748}" dt="2022-12-05T01:16:46.468" v="3869" actId="478"/>
          <ac:spMkLst>
            <pc:docMk/>
            <pc:sldMk cId="988943795" sldId="279"/>
            <ac:spMk id="2" creationId="{6FC03324-84D5-3414-1C96-6DAC2D603FE1}"/>
          </ac:spMkLst>
        </pc:spChg>
        <pc:spChg chg="mod">
          <ac:chgData name="thavam murugan" userId="15cab372f238bcc9" providerId="LiveId" clId="{FB42DD71-3E67-4A44-8322-37450608C748}" dt="2022-12-05T01:19:43.906" v="4687" actId="20577"/>
          <ac:spMkLst>
            <pc:docMk/>
            <pc:sldMk cId="988943795" sldId="279"/>
            <ac:spMk id="3" creationId="{E75A7341-1867-CDE4-ADD5-76A222EDFADE}"/>
          </ac:spMkLst>
        </pc:spChg>
        <pc:spChg chg="add del">
          <ac:chgData name="thavam murugan" userId="15cab372f238bcc9" providerId="LiveId" clId="{FB42DD71-3E67-4A44-8322-37450608C748}" dt="2022-12-05T01:17:02.070" v="3874" actId="22"/>
          <ac:spMkLst>
            <pc:docMk/>
            <pc:sldMk cId="988943795" sldId="279"/>
            <ac:spMk id="5" creationId="{E1138A38-E263-3497-DDDE-1F461899FEB7}"/>
          </ac:spMkLst>
        </pc:spChg>
      </pc:sldChg>
      <pc:sldChg chg="modSp new mod">
        <pc:chgData name="thavam murugan" userId="15cab372f238bcc9" providerId="LiveId" clId="{FB42DD71-3E67-4A44-8322-37450608C748}" dt="2022-12-05T01:21:05.441" v="4721" actId="20577"/>
        <pc:sldMkLst>
          <pc:docMk/>
          <pc:sldMk cId="3903702852" sldId="280"/>
        </pc:sldMkLst>
        <pc:spChg chg="mod">
          <ac:chgData name="thavam murugan" userId="15cab372f238bcc9" providerId="LiveId" clId="{FB42DD71-3E67-4A44-8322-37450608C748}" dt="2022-12-05T01:21:05.441" v="4721" actId="20577"/>
          <ac:spMkLst>
            <pc:docMk/>
            <pc:sldMk cId="3903702852" sldId="280"/>
            <ac:spMk id="3" creationId="{8682957E-6ADF-7568-7165-3886A95ADDA3}"/>
          </ac:spMkLst>
        </pc:spChg>
      </pc:sldChg>
      <pc:sldChg chg="modSp new mod">
        <pc:chgData name="thavam murugan" userId="15cab372f238bcc9" providerId="LiveId" clId="{FB42DD71-3E67-4A44-8322-37450608C748}" dt="2022-12-05T01:50:46.487" v="5013" actId="20577"/>
        <pc:sldMkLst>
          <pc:docMk/>
          <pc:sldMk cId="2590956373" sldId="281"/>
        </pc:sldMkLst>
        <pc:spChg chg="mod">
          <ac:chgData name="thavam murugan" userId="15cab372f238bcc9" providerId="LiveId" clId="{FB42DD71-3E67-4A44-8322-37450608C748}" dt="2022-12-05T01:50:46.487" v="5013" actId="20577"/>
          <ac:spMkLst>
            <pc:docMk/>
            <pc:sldMk cId="2590956373" sldId="281"/>
            <ac:spMk id="3" creationId="{D605E774-FBC4-2C2A-08EB-088F63BD1283}"/>
          </ac:spMkLst>
        </pc:spChg>
      </pc:sldChg>
      <pc:sldChg chg="addSp delSp modSp new mod">
        <pc:chgData name="thavam murugan" userId="15cab372f238bcc9" providerId="LiveId" clId="{FB42DD71-3E67-4A44-8322-37450608C748}" dt="2022-12-05T01:57:17.601" v="5026" actId="1035"/>
        <pc:sldMkLst>
          <pc:docMk/>
          <pc:sldMk cId="2507895506" sldId="282"/>
        </pc:sldMkLst>
        <pc:spChg chg="del mod">
          <ac:chgData name="thavam murugan" userId="15cab372f238bcc9" providerId="LiveId" clId="{FB42DD71-3E67-4A44-8322-37450608C748}" dt="2022-12-05T01:56:46.642" v="5017" actId="22"/>
          <ac:spMkLst>
            <pc:docMk/>
            <pc:sldMk cId="2507895506" sldId="282"/>
            <ac:spMk id="3" creationId="{8A3F4EF1-A6B0-BF14-2D96-5D7A761D5F6A}"/>
          </ac:spMkLst>
        </pc:spChg>
        <pc:picChg chg="add mod ord">
          <ac:chgData name="thavam murugan" userId="15cab372f238bcc9" providerId="LiveId" clId="{FB42DD71-3E67-4A44-8322-37450608C748}" dt="2022-12-05T01:57:17.601" v="5026" actId="1035"/>
          <ac:picMkLst>
            <pc:docMk/>
            <pc:sldMk cId="2507895506" sldId="282"/>
            <ac:picMk id="5" creationId="{1A724FF2-A048-886C-2331-117B6D0D982D}"/>
          </ac:picMkLst>
        </pc:picChg>
      </pc:sldChg>
      <pc:sldChg chg="delSp modSp new mod">
        <pc:chgData name="thavam murugan" userId="15cab372f238bcc9" providerId="LiveId" clId="{FB42DD71-3E67-4A44-8322-37450608C748}" dt="2022-12-05T02:12:51.806" v="5404" actId="20577"/>
        <pc:sldMkLst>
          <pc:docMk/>
          <pc:sldMk cId="249723968" sldId="283"/>
        </pc:sldMkLst>
        <pc:spChg chg="del">
          <ac:chgData name="thavam murugan" userId="15cab372f238bcc9" providerId="LiveId" clId="{FB42DD71-3E67-4A44-8322-37450608C748}" dt="2022-12-05T02:09:32.679" v="5332" actId="478"/>
          <ac:spMkLst>
            <pc:docMk/>
            <pc:sldMk cId="249723968" sldId="283"/>
            <ac:spMk id="2" creationId="{F6235D6B-1EC7-5EB1-F33D-35E9CAE22EF3}"/>
          </ac:spMkLst>
        </pc:spChg>
        <pc:spChg chg="mod">
          <ac:chgData name="thavam murugan" userId="15cab372f238bcc9" providerId="LiveId" clId="{FB42DD71-3E67-4A44-8322-37450608C748}" dt="2022-12-05T02:12:51.806" v="5404" actId="20577"/>
          <ac:spMkLst>
            <pc:docMk/>
            <pc:sldMk cId="249723968" sldId="283"/>
            <ac:spMk id="3" creationId="{7CC65D88-7704-3210-8460-B13B33DFF9DE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576DD3-7A89-3150-CF1D-F34187C0353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D0DAA56-0DCC-85A5-395A-57A8C203BE5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AADA7B-73F3-B32F-3B5D-C546014F4F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1EF7E-B04E-4B23-9472-2A8E91C1B3B1}" type="datetimeFigureOut">
              <a:rPr lang="en-IN" smtClean="0"/>
              <a:t>04-12-2022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27C582-94A4-2852-2F86-0F325F5244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DA28D9-6AD3-38AD-43C8-7ACE1987EB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246FDC-92FE-42A9-AABA-7C724493E3E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0183164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A2092A-335D-6CED-A706-1F9DAD5037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4BA9C6E-0872-9819-6846-A7E7F9FBF9B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3846212-517F-41FA-81EB-EEA2318262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1EF7E-B04E-4B23-9472-2A8E91C1B3B1}" type="datetimeFigureOut">
              <a:rPr lang="en-IN" smtClean="0"/>
              <a:t>04-12-2022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E9A3610-6AF3-CF41-859E-6A579CC67D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47B3B8-277E-27DE-D804-576B7D64E3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246FDC-92FE-42A9-AABA-7C724493E3E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9035955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A31EB5E-D64E-2620-DD85-80CC7D9D41F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60BBF70-23F9-D512-9AFF-4CFE0D70104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4F4C0FB-FB28-1397-9362-A247ED0633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1EF7E-B04E-4B23-9472-2A8E91C1B3B1}" type="datetimeFigureOut">
              <a:rPr lang="en-IN" smtClean="0"/>
              <a:t>04-12-2022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F3702DC-112F-CB82-D4E7-1EA829319E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1310054-097E-6483-087D-072CA384D1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246FDC-92FE-42A9-AABA-7C724493E3E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9480462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A8017E-E9D3-BB03-1C5A-E12D8D20E6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D846E3-CD61-A7C5-0CF8-F98A81349D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70BBE6-5278-784E-3A3B-9CB21EC5AD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1EF7E-B04E-4B23-9472-2A8E91C1B3B1}" type="datetimeFigureOut">
              <a:rPr lang="en-IN" smtClean="0"/>
              <a:t>04-12-2022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38C9488-1ADF-3CA2-CF14-F3D867E723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DDBF228-CA85-1CC2-4CF3-CD4C5F4CB1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246FDC-92FE-42A9-AABA-7C724493E3E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4383089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C815C5-31FB-3F67-CD3B-093150B1E8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987A8E3-A480-1105-966F-37C8E651702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6181E5A-102F-AED8-721F-AFE6B8DEAA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1EF7E-B04E-4B23-9472-2A8E91C1B3B1}" type="datetimeFigureOut">
              <a:rPr lang="en-IN" smtClean="0"/>
              <a:t>04-12-2022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E5DDFC-DE33-A05C-FCAE-314B32E36A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0F349B-1324-2B91-F8BF-147257FA40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246FDC-92FE-42A9-AABA-7C724493E3E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0923771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A1D95E-C43A-551F-E5F1-A55C7B716D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52D933-E02D-130D-3F14-909376EAFDF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472B657-27F8-3412-FB9F-1DE2994FF45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63A208B-A937-092F-4987-AF7571CCDE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1EF7E-B04E-4B23-9472-2A8E91C1B3B1}" type="datetimeFigureOut">
              <a:rPr lang="en-IN" smtClean="0"/>
              <a:t>04-12-2022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79EA983-8990-9432-3D97-C0678D8E9E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B59A1DC-3849-45C3-0613-8BC7FC0C40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246FDC-92FE-42A9-AABA-7C724493E3E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1840974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EEB9F7-820A-4960-6BA1-FBD71BBD96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8692DBD-4309-8E22-51B2-52800660A0E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861302D-44C9-0BB2-4758-55A6A57C4C8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5283F21-1E54-EC47-E5E6-3A10A9224BB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4B6596F-446F-394F-9F92-D65E21D0F2A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CDFF958-757E-27C6-F03D-157C01FBD6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1EF7E-B04E-4B23-9472-2A8E91C1B3B1}" type="datetimeFigureOut">
              <a:rPr lang="en-IN" smtClean="0"/>
              <a:t>04-12-2022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1E5DF61-76C3-113E-A83F-4051D6CCCC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1288FCC-A4EF-6517-2186-AA26F6DCF9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246FDC-92FE-42A9-AABA-7C724493E3E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1626617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D37CB2-6187-27AD-7CA4-E69C196D59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2965DCB-4475-18C1-CB48-6F67CF9949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1EF7E-B04E-4B23-9472-2A8E91C1B3B1}" type="datetimeFigureOut">
              <a:rPr lang="en-IN" smtClean="0"/>
              <a:t>04-12-2022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EE3B515-5697-E64F-CCEE-3FC281BDDF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6448467-466B-92E5-1DEA-2DEABAEF98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246FDC-92FE-42A9-AABA-7C724493E3E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4439212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38F8F2D-B7F3-086C-9B69-5A647D1C7D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1EF7E-B04E-4B23-9472-2A8E91C1B3B1}" type="datetimeFigureOut">
              <a:rPr lang="en-IN" smtClean="0"/>
              <a:t>04-12-2022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EA816BF-E250-94BF-757F-D0A6CBBD39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53E1F5E-4F07-F022-D48F-4CF374A832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246FDC-92FE-42A9-AABA-7C724493E3E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6300708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0D8D15-F87C-4F67-640E-13F05B8518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4B83DE-5C46-68B2-86AD-80B7060340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BAC579B-7390-AFFB-50E1-F4C0620451D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F056CB1-452B-7B41-7B7C-A30A97854D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1EF7E-B04E-4B23-9472-2A8E91C1B3B1}" type="datetimeFigureOut">
              <a:rPr lang="en-IN" smtClean="0"/>
              <a:t>04-12-2022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40D12DB-1DB8-4B99-9464-1411BA00FA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4BAAC8E-A105-FEB2-BDEA-6D243D1A37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246FDC-92FE-42A9-AABA-7C724493E3E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6107639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F3279A-DEAB-1CD0-F8A3-1DD5ACC646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55EEA09-1F8C-0CDD-7BDD-397E4ABDD8D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AAA5FD9-34E2-8759-C1AD-B95D4BA4E2C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65A031C-CE00-E013-11D7-E51C5874EA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1EF7E-B04E-4B23-9472-2A8E91C1B3B1}" type="datetimeFigureOut">
              <a:rPr lang="en-IN" smtClean="0"/>
              <a:t>04-12-2022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68D286E-F356-597E-31DC-D16EBD1D11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897C9BA-6996-E5FB-9277-9B44727DB8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246FDC-92FE-42A9-AABA-7C724493E3E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801980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24D7748-1766-AF73-856A-65896B6221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DB4642B-F54F-3C6F-1BCE-82F0377D8F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A890E2B-64CD-109E-02A0-49DD1CBC6EB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E1EF7E-B04E-4B23-9472-2A8E91C1B3B1}" type="datetimeFigureOut">
              <a:rPr lang="en-IN" smtClean="0"/>
              <a:t>04-12-2022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3F948C1-69FE-8DAA-5438-716DFF51333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CA887AC-41A9-DCA5-4A44-ED4894E95F8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246FDC-92FE-42A9-AABA-7C724493E3E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3211921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6ECACA-0016-7F86-82A1-D2FD4C0A4ED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12536" y="904972"/>
            <a:ext cx="9144000" cy="1162689"/>
          </a:xfrm>
        </p:spPr>
        <p:txBody>
          <a:bodyPr/>
          <a:lstStyle/>
          <a:p>
            <a:r>
              <a:rPr lang="en-US" dirty="0"/>
              <a:t>JOURNAL PRESENTATION</a:t>
            </a:r>
            <a:endParaRPr lang="en-IN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C861498-9CB5-75DD-B6AC-612B1C0C501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134577"/>
            <a:ext cx="9144000" cy="1937043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PRESENTOR- DR. S. A. AJISH JOLLY</a:t>
            </a:r>
          </a:p>
          <a:p>
            <a:r>
              <a:rPr lang="en-US" dirty="0"/>
              <a:t>UNIT CHIEF AND HOD : PROF. DR. J. A. JAYALAL MS.,FRCS.,PHD</a:t>
            </a:r>
          </a:p>
          <a:p>
            <a:r>
              <a:rPr lang="en-US" dirty="0"/>
              <a:t>ASSISTANTS: DR. BAGHAVATH MS,</a:t>
            </a:r>
          </a:p>
          <a:p>
            <a:r>
              <a:rPr lang="en-US" dirty="0"/>
              <a:t>DR. EDWIN KINS RAJ MS.,</a:t>
            </a:r>
          </a:p>
          <a:p>
            <a:r>
              <a:rPr lang="en-US" dirty="0"/>
              <a:t>DR. GEOLIN MITHUN MS.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81828135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350806-49DC-2442-107C-9AAA10776E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12365"/>
            <a:ext cx="10515600" cy="7409468"/>
          </a:xfrm>
        </p:spPr>
        <p:txBody>
          <a:bodyPr>
            <a:normAutofit/>
          </a:bodyPr>
          <a:lstStyle/>
          <a:p>
            <a:r>
              <a:rPr lang="en-US" dirty="0"/>
              <a:t>In both </a:t>
            </a:r>
            <a:r>
              <a:rPr lang="en-US" dirty="0" err="1"/>
              <a:t>groups,volume</a:t>
            </a:r>
            <a:r>
              <a:rPr lang="en-US" dirty="0"/>
              <a:t>-controlled ventilation, using a tidal volume of 8 ml per kg , </a:t>
            </a:r>
          </a:p>
          <a:p>
            <a:r>
              <a:rPr lang="en-US" dirty="0"/>
              <a:t>with a 20 per cent inspiratory pause time,</a:t>
            </a:r>
          </a:p>
          <a:p>
            <a:r>
              <a:rPr lang="en-US" dirty="0"/>
              <a:t> a positive end-expiratory pressure set at 5 cmH2O in patients with a BMI of less than 30 kg/m2 and 10 cmH2O in those with a higher BMI. </a:t>
            </a:r>
          </a:p>
          <a:p>
            <a:r>
              <a:rPr lang="en-US" dirty="0"/>
              <a:t>Respiratory rate  12 - 15 / min to maintain normal end-tidal carbon dioxide values. </a:t>
            </a:r>
          </a:p>
          <a:p>
            <a:r>
              <a:rPr lang="en-US" dirty="0"/>
              <a:t>Perioperative analgesia - use of intravenous opioids and NSAIDS</a:t>
            </a:r>
          </a:p>
          <a:p>
            <a:r>
              <a:rPr lang="en-US" dirty="0"/>
              <a:t>Carbon dioxide insufflation was performed with a standard commercial gas that was neither heated nor humidified. 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21202408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004BE2-FD2F-A811-79F5-CA44A41565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69B30C-304A-ED45-A7B5-CBB979313D1F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800" dirty="0"/>
              <a:t>Primary endpoint:</a:t>
            </a:r>
          </a:p>
          <a:p>
            <a:r>
              <a:rPr lang="en-US" sz="2800" dirty="0"/>
              <a:t>physiological postoperative recovery</a:t>
            </a:r>
          </a:p>
          <a:p>
            <a:r>
              <a:rPr lang="en-US" dirty="0"/>
              <a:t>A</a:t>
            </a:r>
            <a:r>
              <a:rPr lang="en-US" sz="2800" dirty="0"/>
              <a:t>ssessed by means of the Postoperative Quality of Recovery Scale. </a:t>
            </a:r>
          </a:p>
          <a:p>
            <a:endParaRPr lang="en-IN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EB5924C-9D12-5017-7455-BBAAAA22CB43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800" dirty="0"/>
              <a:t>Secondary endpoints :</a:t>
            </a:r>
          </a:p>
          <a:p>
            <a:r>
              <a:rPr lang="en-US" sz="2800" dirty="0"/>
              <a:t>recovery in other domains and overall recovery, </a:t>
            </a:r>
          </a:p>
          <a:p>
            <a:r>
              <a:rPr lang="en-US" sz="2800" dirty="0"/>
              <a:t> occurrence of intraoperative and postoperative complications, </a:t>
            </a:r>
          </a:p>
          <a:p>
            <a:r>
              <a:rPr lang="en-US" sz="2800" dirty="0"/>
              <a:t>duration of hospital stay, </a:t>
            </a:r>
          </a:p>
          <a:p>
            <a:r>
              <a:rPr lang="en-US" sz="2800" dirty="0"/>
              <a:t>plasma markers of inflammation up to postoperative day 3.</a:t>
            </a:r>
            <a:endParaRPr lang="en-IN" sz="2800" dirty="0"/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31068001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ubtitle 5">
            <a:extLst>
              <a:ext uri="{FF2B5EF4-FFF2-40B4-BE49-F238E27FC236}">
                <a16:creationId xmlns:a16="http://schemas.microsoft.com/office/drawing/2014/main" id="{7BC75E62-2A67-E3BA-EE22-C42E1E257AE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48411" y="443060"/>
            <a:ext cx="10303497" cy="5769203"/>
          </a:xfrm>
        </p:spPr>
        <p:txBody>
          <a:bodyPr>
            <a:normAutofit/>
          </a:bodyPr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200" dirty="0"/>
              <a:t>The Postoperative Quality of Recovery Scale (PQRS) is a verbal survey tool that assesses recovery in five domains: physiological, nociceptive, emotional, functional and cognitive; 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200" dirty="0"/>
              <a:t>A baseline PQRS score was obtained before surgery.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200" dirty="0"/>
              <a:t> After surgery, the PQRS score was obtained at 15 and 40 min after arrival in the post </a:t>
            </a:r>
            <a:r>
              <a:rPr lang="en-US" sz="2200" dirty="0" err="1"/>
              <a:t>anaesthesia</a:t>
            </a:r>
            <a:r>
              <a:rPr lang="en-US" sz="2200" dirty="0"/>
              <a:t> care unit, and in the ward during the morning of POD 1 and POD 3. 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200" dirty="0"/>
              <a:t>Overall recovery was defined as recovery in all domains; failure in any domain meant a lack of overall recovery. 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200" dirty="0"/>
              <a:t>Intraoperative adverse events comprised involuntary patient movements, such as diaphragm or abdominal wall contractions, and spontaneous breathing efforts or coughing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200" dirty="0"/>
              <a:t>Postoperative complications - The </a:t>
            </a:r>
            <a:r>
              <a:rPr lang="en-US" sz="2200" dirty="0" err="1"/>
              <a:t>Clavien</a:t>
            </a:r>
            <a:r>
              <a:rPr lang="en-US" sz="2200" dirty="0"/>
              <a:t>–</a:t>
            </a:r>
            <a:r>
              <a:rPr lang="en-US" sz="2200" dirty="0" err="1"/>
              <a:t>Dindo</a:t>
            </a:r>
            <a:r>
              <a:rPr lang="en-US" sz="2200" dirty="0"/>
              <a:t> classification was used to evaluate the severity of postoperative complications 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200" dirty="0"/>
              <a:t> Blood samples were obtained on POD 1 and POD 3 ,neutrophil–lymphocyte ratio (NLR) and C-reactive protein (CRP) level were measured</a:t>
            </a:r>
            <a:endParaRPr lang="en-IN" sz="2200" dirty="0"/>
          </a:p>
        </p:txBody>
      </p:sp>
    </p:spTree>
    <p:extLst>
      <p:ext uri="{BB962C8B-B14F-4D97-AF65-F5344CB8AC3E}">
        <p14:creationId xmlns:p14="http://schemas.microsoft.com/office/powerpoint/2010/main" val="64065908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76F9F064-C988-FB5E-8DC1-808AC17F06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pic>
        <p:nvPicPr>
          <p:cNvPr id="8" name="Content Placeholder 7">
            <a:extLst>
              <a:ext uri="{FF2B5EF4-FFF2-40B4-BE49-F238E27FC236}">
                <a16:creationId xmlns:a16="http://schemas.microsoft.com/office/drawing/2014/main" id="{F17C4D3C-BBAC-AA57-8608-21157B3C9A8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4389" y="131975"/>
            <a:ext cx="8714791" cy="6360900"/>
          </a:xfrm>
        </p:spPr>
      </p:pic>
    </p:spTree>
    <p:extLst>
      <p:ext uri="{BB962C8B-B14F-4D97-AF65-F5344CB8AC3E}">
        <p14:creationId xmlns:p14="http://schemas.microsoft.com/office/powerpoint/2010/main" val="151546434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ubtitle 5">
            <a:extLst>
              <a:ext uri="{FF2B5EF4-FFF2-40B4-BE49-F238E27FC236}">
                <a16:creationId xmlns:a16="http://schemas.microsoft.com/office/drawing/2014/main" id="{8554E192-3945-B9B1-CBF2-164F4D77F31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1234911"/>
            <a:ext cx="9144000" cy="5052767"/>
          </a:xfrm>
        </p:spPr>
        <p:txBody>
          <a:bodyPr/>
          <a:lstStyle/>
          <a:p>
            <a:pPr algn="l"/>
            <a:r>
              <a:rPr lang="en-US" dirty="0"/>
              <a:t>Statistics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The association between the two strategies and the incidence of intraoperative adverse events was assessed by Fisher’s exact tests. 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To assess the association between the pneumoperitoneum strategy and duration of hospital stay, a Cox regression model used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Risk Ratios were estimated by modified Poisson regression with robust error variance with sandwich estimator 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0288507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E15B168B-EEFC-7484-5D0C-514347593F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pic>
        <p:nvPicPr>
          <p:cNvPr id="12" name="Content Placeholder 11">
            <a:extLst>
              <a:ext uri="{FF2B5EF4-FFF2-40B4-BE49-F238E27FC236}">
                <a16:creationId xmlns:a16="http://schemas.microsoft.com/office/drawing/2014/main" id="{425B89CC-031D-F88D-3E6B-4314D5C820A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54186" y="358222"/>
            <a:ext cx="11675016" cy="5925510"/>
          </a:xfrm>
        </p:spPr>
      </p:pic>
    </p:spTree>
    <p:extLst>
      <p:ext uri="{BB962C8B-B14F-4D97-AF65-F5344CB8AC3E}">
        <p14:creationId xmlns:p14="http://schemas.microsoft.com/office/powerpoint/2010/main" val="239696352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7C27E377-FB3B-4F2F-62D0-E0B006B2BA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7EB238E3-7926-E731-A5BB-DFE3CCA0AFC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1895" y="565609"/>
            <a:ext cx="9575954" cy="6021534"/>
          </a:xfrm>
          <a:prstGeom prst="rect">
            <a:avLst/>
          </a:prstGeom>
        </p:spPr>
      </p:pic>
      <p:sp>
        <p:nvSpPr>
          <p:cNvPr id="12" name="Content Placeholder 11">
            <a:extLst>
              <a:ext uri="{FF2B5EF4-FFF2-40B4-BE49-F238E27FC236}">
                <a16:creationId xmlns:a16="http://schemas.microsoft.com/office/drawing/2014/main" id="{99DE52F9-B72E-5AF5-41A7-29D212F693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872899"/>
            <a:ext cx="10515600" cy="304064"/>
          </a:xfrm>
        </p:spPr>
        <p:txBody>
          <a:bodyPr>
            <a:normAutofit fontScale="62500" lnSpcReduction="20000"/>
          </a:bodyPr>
          <a:lstStyle/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64432536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70252E-CECB-186C-BF0F-D8E1F2124E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D148D5A6-F976-4615-71A4-1A6063CC51E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630837" y="286330"/>
            <a:ext cx="9187580" cy="6465669"/>
          </a:xfrm>
        </p:spPr>
      </p:pic>
    </p:spTree>
    <p:extLst>
      <p:ext uri="{BB962C8B-B14F-4D97-AF65-F5344CB8AC3E}">
        <p14:creationId xmlns:p14="http://schemas.microsoft.com/office/powerpoint/2010/main" val="411219151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3D04B8-DF68-D68C-B40D-36B857980F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05E774-FBC4-2C2A-08EB-088F63BD128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Results</a:t>
            </a:r>
          </a:p>
          <a:p>
            <a:r>
              <a:rPr lang="en-US" dirty="0"/>
              <a:t> 204 patients were included and randomized between February 2017 and November 2018. </a:t>
            </a:r>
          </a:p>
          <a:p>
            <a:r>
              <a:rPr lang="en-US" dirty="0"/>
              <a:t> 38 patients did not receive the allocated intervention. </a:t>
            </a:r>
          </a:p>
          <a:p>
            <a:r>
              <a:rPr lang="en-US" dirty="0"/>
              <a:t>A total of 166 patients were included .</a:t>
            </a:r>
          </a:p>
          <a:p>
            <a:r>
              <a:rPr lang="en-US" dirty="0"/>
              <a:t> Baseline characteristics were well balanced and intraoperative characteristics were no different between the two groups .</a:t>
            </a:r>
          </a:p>
          <a:p>
            <a:r>
              <a:rPr lang="en-US" dirty="0"/>
              <a:t>Follow-up for the primary endpoint was complete up to POD 3, as all patients stayed in hospital for at least 3 days after surgery.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59095637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F66A34-FA54-AD22-6B04-07DCE82FFB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 dirty="0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1A724FF2-A048-886C-2331-117B6D0D982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794000" y="32657"/>
            <a:ext cx="6110530" cy="6857774"/>
          </a:xfrm>
        </p:spPr>
      </p:pic>
    </p:spTree>
    <p:extLst>
      <p:ext uri="{BB962C8B-B14F-4D97-AF65-F5344CB8AC3E}">
        <p14:creationId xmlns:p14="http://schemas.microsoft.com/office/powerpoint/2010/main" val="25078955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8E5F72-6881-3BD0-CF51-77E20E61FC0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99414" y="-395352"/>
            <a:ext cx="9144000" cy="2387600"/>
          </a:xfrm>
        </p:spPr>
        <p:txBody>
          <a:bodyPr>
            <a:normAutofit/>
          </a:bodyPr>
          <a:lstStyle/>
          <a:p>
            <a:r>
              <a:rPr lang="en-US" sz="2800" dirty="0"/>
              <a:t>Effect of an individualized versus standard pneumoperitoneum pressure strategy on postoperative recovery: a randomized clinical trial in laparoscopic colorectal surgery</a:t>
            </a:r>
            <a:endParaRPr lang="en-IN" sz="28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4D6BF6B-F2A1-CE16-389F-B22F5FBBB82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3999" y="2423686"/>
            <a:ext cx="9722177" cy="4434313"/>
          </a:xfrm>
        </p:spPr>
        <p:txBody>
          <a:bodyPr>
            <a:normAutofit/>
          </a:bodyPr>
          <a:lstStyle/>
          <a:p>
            <a:pPr algn="l"/>
            <a:r>
              <a:rPr lang="en-US" dirty="0"/>
              <a:t>Carried out between February 2017 and November 2018.</a:t>
            </a:r>
          </a:p>
          <a:p>
            <a:pPr algn="l"/>
            <a:r>
              <a:rPr lang="en-US" dirty="0"/>
              <a:t>Paper accepted on 3 May 2020 </a:t>
            </a:r>
          </a:p>
          <a:p>
            <a:pPr algn="l"/>
            <a:r>
              <a:rPr lang="en-US" dirty="0"/>
              <a:t>Published online on 7 June 2020 in Wiley Online Library.</a:t>
            </a:r>
          </a:p>
          <a:p>
            <a:pPr algn="l"/>
            <a:r>
              <a:rPr lang="en-US" dirty="0"/>
              <a:t>Published by John Wiley &amp; Sons Ltd</a:t>
            </a:r>
          </a:p>
          <a:p>
            <a:pPr algn="l"/>
            <a:r>
              <a:rPr lang="en-US" dirty="0"/>
              <a:t>BJS Society Ltd 2020</a:t>
            </a:r>
          </a:p>
          <a:p>
            <a:pPr algn="l"/>
            <a:r>
              <a:rPr lang="en-US" dirty="0"/>
              <a:t> 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31427471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C65D88-7704-3210-8460-B13B33DFF9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5160" y="454024"/>
            <a:ext cx="10515600" cy="6251575"/>
          </a:xfrm>
        </p:spPr>
        <p:txBody>
          <a:bodyPr>
            <a:normAutofit/>
          </a:bodyPr>
          <a:lstStyle/>
          <a:p>
            <a:r>
              <a:rPr lang="en-US" dirty="0"/>
              <a:t> In 80 patients in the IPP group (94 per cent), IAP remained below 12 mmHg during pneumoperitoneum. </a:t>
            </a:r>
          </a:p>
          <a:p>
            <a:r>
              <a:rPr lang="en-US" dirty="0"/>
              <a:t>A rise in IAP was requested in 20 (24 per cent) and seven (9 per cent) patients in the IPP and SPP group respectively </a:t>
            </a:r>
          </a:p>
          <a:p>
            <a:r>
              <a:rPr lang="en-US" dirty="0"/>
              <a:t>Patients in the IPP group had a higher probability of physiological and emotional recovery .</a:t>
            </a:r>
          </a:p>
          <a:p>
            <a:r>
              <a:rPr lang="en-US" dirty="0"/>
              <a:t>nociceptive PQRS score, which was significantly lower in the IPP group</a:t>
            </a:r>
          </a:p>
          <a:p>
            <a:r>
              <a:rPr lang="en-US" dirty="0"/>
              <a:t>The incidence of intraoperative cough or movement was lower in the IPP group than in the SPP group</a:t>
            </a:r>
          </a:p>
          <a:p>
            <a:r>
              <a:rPr lang="en-US" dirty="0"/>
              <a:t>The plasma NLR was lower in the IPP compared with the SPP group</a:t>
            </a:r>
          </a:p>
          <a:p>
            <a:r>
              <a:rPr lang="en-US" dirty="0"/>
              <a:t>No differences were observed in the incidence of postoperative complications or in duration of stay between the two randomized groups.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4972396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14FC8C-3CEC-65F2-71D3-51698ED397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0449" y="735291"/>
            <a:ext cx="10703351" cy="544167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Strength of study:</a:t>
            </a:r>
          </a:p>
          <a:p>
            <a:r>
              <a:rPr lang="en-US" dirty="0"/>
              <a:t>tested a previously designed and evaluated IPP strategy that was easy to perform and maintain during surgery, with no deviations from the protocol.</a:t>
            </a:r>
          </a:p>
          <a:p>
            <a:r>
              <a:rPr lang="en-US" dirty="0"/>
              <a:t>clear separation between the two strategies with respect to the pneumoperitoneum pressure, while keeping sufficient surgical working space with the individualized approach. </a:t>
            </a:r>
          </a:p>
          <a:p>
            <a:r>
              <a:rPr lang="en-US" dirty="0"/>
              <a:t>The primary outcome was assessed using a previously validated comprehensive scoring system </a:t>
            </a:r>
          </a:p>
          <a:p>
            <a:r>
              <a:rPr lang="en-US" dirty="0"/>
              <a:t>Patients and surgeons were kept blinded to the group assignment, thereby reducing bias .</a:t>
            </a:r>
          </a:p>
          <a:p>
            <a:endParaRPr lang="en-US" dirty="0"/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59488300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5A7341-1867-CDE4-ADD5-76A222EDFA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6225" y="421030"/>
            <a:ext cx="10515600" cy="643696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Limitations:</a:t>
            </a:r>
          </a:p>
          <a:p>
            <a:r>
              <a:rPr lang="en-US" dirty="0"/>
              <a:t> The long-term effects of an IPP strategy remain uncertain</a:t>
            </a:r>
          </a:p>
          <a:p>
            <a:r>
              <a:rPr lang="en-US" dirty="0"/>
              <a:t> considered a restricted number of intraoperative adverse events.</a:t>
            </a:r>
          </a:p>
          <a:p>
            <a:r>
              <a:rPr lang="en-US" dirty="0"/>
              <a:t>  major intraoperative bleeding, and injury to bowel and intra-abdominal organs, were not recorded as part of the present study.</a:t>
            </a:r>
          </a:p>
          <a:p>
            <a:r>
              <a:rPr lang="en-US" dirty="0"/>
              <a:t> The number of patients recruited was lower than planned, which reduces the statistical power especially to show differences in the secondary outcomes. </a:t>
            </a:r>
          </a:p>
          <a:p>
            <a:r>
              <a:rPr lang="en-US" dirty="0"/>
              <a:t>The validity of the results among surgical teams with a different level of experience requires further investigation</a:t>
            </a:r>
          </a:p>
          <a:p>
            <a:r>
              <a:rPr lang="en-US" dirty="0"/>
              <a:t> The study protocol advised postoperative nausea and vomiting prophylaxis but data regarding administration of drugs such as dexamethasone were not collected.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98894379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6A1B41-B51D-3411-2AC2-3E6A962CAD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CONCLUSION</a:t>
            </a:r>
          </a:p>
          <a:p>
            <a:endParaRPr lang="en-US" dirty="0"/>
          </a:p>
          <a:p>
            <a:r>
              <a:rPr lang="en-US" dirty="0"/>
              <a:t>IPP Strategy has quicker physiological, emotional and overall recovery in the early postoperative period than a standard strategy.</a:t>
            </a:r>
          </a:p>
          <a:p>
            <a:r>
              <a:rPr lang="en-US" dirty="0"/>
              <a:t> less intraoperative coughing and movements, and a lower plasma NLR. 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44571626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68ABB0-682B-1363-B3AA-4144A4B87A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82957E-6ADF-7568-7165-3886A95ADD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THANK YOU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9037028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B78E70-673D-D2B3-EE74-AF099F9F44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50449"/>
            <a:ext cx="10515600" cy="5526514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IN" dirty="0"/>
              <a:t>Background:</a:t>
            </a:r>
          </a:p>
          <a:p>
            <a:pPr marL="0" indent="0">
              <a:buNone/>
            </a:pPr>
            <a:r>
              <a:rPr lang="en-US" sz="2800" dirty="0"/>
              <a:t>Its recommended to use lowest possible intra-abdominal pressure (IAP) - acceptable surgical workspace is maintained,</a:t>
            </a:r>
            <a:br>
              <a:rPr lang="en-US" sz="2800" dirty="0"/>
            </a:br>
            <a:r>
              <a:rPr lang="en-US" sz="2800" dirty="0"/>
              <a:t> </a:t>
            </a:r>
            <a:br>
              <a:rPr lang="en-US" sz="2800" dirty="0"/>
            </a:br>
            <a:r>
              <a:rPr lang="en-US" sz="2800" dirty="0"/>
              <a:t>But we use a fixed and usually high IAP ,set between 12 and 15 mmHg, or even higher </a:t>
            </a:r>
            <a:endParaRPr lang="en-IN" dirty="0"/>
          </a:p>
          <a:p>
            <a:pPr marL="0" indent="0">
              <a:buNone/>
            </a:pPr>
            <a:endParaRPr lang="en-IN" dirty="0"/>
          </a:p>
          <a:p>
            <a:pPr marL="0" indent="0">
              <a:buNone/>
            </a:pPr>
            <a:r>
              <a:rPr lang="en-IN" dirty="0"/>
              <a:t>Individualization of pneumoperitoneum pressures during laparoscopic surgery  -- ?? improves postoperative recovery. </a:t>
            </a:r>
          </a:p>
          <a:p>
            <a:pPr marL="0" indent="0">
              <a:buNone/>
            </a:pPr>
            <a:endParaRPr lang="en-IN" dirty="0"/>
          </a:p>
          <a:p>
            <a:pPr marL="0" indent="0">
              <a:buNone/>
            </a:pPr>
            <a:r>
              <a:rPr lang="en-IN" dirty="0"/>
              <a:t>Compared an individualized pneumoperitoneum pressure (IPP) strategy with a standard pneumoperitoneum pressure (SPP) strategy with respect to postoperative recovery </a:t>
            </a:r>
          </a:p>
        </p:txBody>
      </p:sp>
    </p:spTree>
    <p:extLst>
      <p:ext uri="{BB962C8B-B14F-4D97-AF65-F5344CB8AC3E}">
        <p14:creationId xmlns:p14="http://schemas.microsoft.com/office/powerpoint/2010/main" val="29437565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9C3E19-1224-BBEE-1A5A-A26A8CEB07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IN" dirty="0"/>
              <a:t>Double-blind two-arm parallel-group multicentre RCT </a:t>
            </a:r>
          </a:p>
          <a:p>
            <a:r>
              <a:rPr lang="en-IN" dirty="0"/>
              <a:t>Four university-affiliated hospitals in Spain  </a:t>
            </a:r>
          </a:p>
          <a:p>
            <a:r>
              <a:rPr lang="en-IN" dirty="0"/>
              <a:t>The Institutional Review Board of Hospital Spain approved the study protocol </a:t>
            </a:r>
          </a:p>
          <a:p>
            <a:r>
              <a:rPr lang="en-IN" dirty="0"/>
              <a:t>The study protocol and conduct complied with the Helsinki Declaration and Spanish legislation for biomedical research.</a:t>
            </a:r>
          </a:p>
          <a:p>
            <a:r>
              <a:rPr lang="en-IN" dirty="0"/>
              <a:t> Written informed consent was obtained from all subjects before entering the trial. </a:t>
            </a:r>
          </a:p>
        </p:txBody>
      </p:sp>
    </p:spTree>
    <p:extLst>
      <p:ext uri="{BB962C8B-B14F-4D97-AF65-F5344CB8AC3E}">
        <p14:creationId xmlns:p14="http://schemas.microsoft.com/office/powerpoint/2010/main" val="28022896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D89465E8-D6BB-0957-88D6-AC14B83B86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7" y="668337"/>
            <a:ext cx="5157787" cy="823912"/>
          </a:xfrm>
        </p:spPr>
        <p:txBody>
          <a:bodyPr/>
          <a:lstStyle/>
          <a:p>
            <a:r>
              <a:rPr lang="en-US" dirty="0"/>
              <a:t>INCLUSION CRITERIA</a:t>
            </a:r>
            <a:endParaRPr lang="en-IN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2572D693-87E5-754D-538D-61348928675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7" y="1845199"/>
            <a:ext cx="5157787" cy="3684588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/>
              <a:t>Laparoscopic colorectal surgery,</a:t>
            </a:r>
          </a:p>
          <a:p>
            <a:pPr marL="0" indent="0">
              <a:buNone/>
            </a:pPr>
            <a:r>
              <a:rPr lang="en-US" dirty="0"/>
              <a:t>Aged over 18 years, </a:t>
            </a:r>
          </a:p>
          <a:p>
            <a:pPr marL="0" indent="0">
              <a:buNone/>
            </a:pPr>
            <a:r>
              <a:rPr lang="en-US" dirty="0"/>
              <a:t>ASA physical status grade below IV </a:t>
            </a:r>
          </a:p>
          <a:p>
            <a:pPr marL="0" indent="0">
              <a:buNone/>
            </a:pPr>
            <a:r>
              <a:rPr lang="en-US" dirty="0"/>
              <a:t>Without cognitive deficits</a:t>
            </a:r>
            <a:endParaRPr lang="en-IN" dirty="0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D9E037F3-4503-7AA1-5349-D514EE1A19B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630629"/>
            <a:ext cx="5183188" cy="823912"/>
          </a:xfrm>
        </p:spPr>
        <p:txBody>
          <a:bodyPr/>
          <a:lstStyle/>
          <a:p>
            <a:r>
              <a:rPr lang="en-US" dirty="0"/>
              <a:t>EXCLUSION CRITERIA</a:t>
            </a:r>
            <a:endParaRPr lang="en-IN" dirty="0"/>
          </a:p>
        </p:txBody>
      </p:sp>
      <p:sp>
        <p:nvSpPr>
          <p:cNvPr id="11" name="Content Placeholder 10">
            <a:extLst>
              <a:ext uri="{FF2B5EF4-FFF2-40B4-BE49-F238E27FC236}">
                <a16:creationId xmlns:a16="http://schemas.microsoft.com/office/drawing/2014/main" id="{833E1538-E37C-8D00-C2FF-62A84544CF8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94428" y="1861598"/>
            <a:ext cx="5183188" cy="3684588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/>
              <a:t>Absence of written informed consent</a:t>
            </a:r>
          </a:p>
          <a:p>
            <a:pPr marL="0" indent="0">
              <a:buNone/>
            </a:pPr>
            <a:r>
              <a:rPr lang="en-US" dirty="0"/>
              <a:t>Emergency or unplanned surgery</a:t>
            </a:r>
          </a:p>
          <a:p>
            <a:pPr marL="0" indent="0">
              <a:buNone/>
            </a:pPr>
            <a:r>
              <a:rPr lang="en-US" dirty="0"/>
              <a:t>Pregnancy or breastfeeding</a:t>
            </a:r>
          </a:p>
          <a:p>
            <a:pPr marL="0" indent="0">
              <a:buNone/>
            </a:pPr>
            <a:r>
              <a:rPr lang="en-US" dirty="0" err="1"/>
              <a:t>lmmunological</a:t>
            </a:r>
            <a:r>
              <a:rPr lang="en-US" dirty="0"/>
              <a:t> or neuromuscular diseases</a:t>
            </a:r>
          </a:p>
          <a:p>
            <a:pPr marL="0" indent="0">
              <a:buNone/>
            </a:pPr>
            <a:r>
              <a:rPr lang="en-US" dirty="0"/>
              <a:t>Advanced stage of cardiopulmonary, renal or hepatic disease</a:t>
            </a:r>
          </a:p>
          <a:p>
            <a:pPr marL="0" indent="0">
              <a:buNone/>
            </a:pPr>
            <a:r>
              <a:rPr lang="en-US" dirty="0"/>
              <a:t>Allergy or contraindications to rocuronium or </a:t>
            </a:r>
            <a:r>
              <a:rPr lang="en-US" dirty="0" err="1"/>
              <a:t>sugammadex</a:t>
            </a:r>
            <a:r>
              <a:rPr lang="en-US" dirty="0"/>
              <a:t>.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5216838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>
            <a:extLst>
              <a:ext uri="{FF2B5EF4-FFF2-40B4-BE49-F238E27FC236}">
                <a16:creationId xmlns:a16="http://schemas.microsoft.com/office/drawing/2014/main" id="{9DAD554B-3419-2C7F-6055-234D66D0F0C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5574384" cy="781851"/>
          </a:xfrm>
        </p:spPr>
        <p:txBody>
          <a:bodyPr>
            <a:normAutofit/>
          </a:bodyPr>
          <a:lstStyle/>
          <a:p>
            <a:r>
              <a:rPr lang="en-US" sz="3200" dirty="0"/>
              <a:t>RANDOMISATION AND BLINDING</a:t>
            </a:r>
            <a:endParaRPr lang="en-IN" sz="3200" dirty="0"/>
          </a:p>
        </p:txBody>
      </p:sp>
      <p:sp>
        <p:nvSpPr>
          <p:cNvPr id="9" name="Subtitle 8">
            <a:extLst>
              <a:ext uri="{FF2B5EF4-FFF2-40B4-BE49-F238E27FC236}">
                <a16:creationId xmlns:a16="http://schemas.microsoft.com/office/drawing/2014/main" id="{F3F99D3A-5231-D360-28C6-DF736A92C92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375555"/>
            <a:ext cx="8044206" cy="2882245"/>
          </a:xfrm>
        </p:spPr>
        <p:txBody>
          <a:bodyPr>
            <a:normAutofit lnSpcReduction="10000"/>
          </a:bodyPr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 Randomized in a 1 : 1 ratio 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 Using a web-based automated randomization system.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Randomization was performed with random block sizes and stratified by </a:t>
            </a:r>
            <a:r>
              <a:rPr lang="en-US" dirty="0" err="1"/>
              <a:t>centre</a:t>
            </a:r>
            <a:r>
              <a:rPr lang="en-US" dirty="0"/>
              <a:t>. 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Attending </a:t>
            </a:r>
            <a:r>
              <a:rPr lang="en-US" dirty="0" err="1"/>
              <a:t>anaesthetists</a:t>
            </a:r>
            <a:r>
              <a:rPr lang="en-US" dirty="0"/>
              <a:t> – AWARE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Surgeons and patients - Unaware of the assignment at all times, before, during and after surgery.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41822241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6CD95B-D0DE-85A4-7DC7-6827057C79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METHODS  - Multicentric RCT</a:t>
            </a:r>
            <a:endParaRPr lang="en-IN" sz="3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4DC89C-F249-CD8B-DCA5-886E4B276E4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09134" y="1758156"/>
            <a:ext cx="5181600" cy="435133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2400" dirty="0"/>
              <a:t>The IPP strategy :</a:t>
            </a:r>
          </a:p>
          <a:p>
            <a:pPr marL="0" indent="0">
              <a:buNone/>
            </a:pPr>
            <a:r>
              <a:rPr lang="en-US" sz="2400" dirty="0"/>
              <a:t>modified patient positioning</a:t>
            </a:r>
          </a:p>
          <a:p>
            <a:pPr marL="0" indent="0">
              <a:buNone/>
            </a:pPr>
            <a:r>
              <a:rPr lang="en-US" sz="2400" dirty="0"/>
              <a:t>deep neuromuscular blockade </a:t>
            </a:r>
            <a:r>
              <a:rPr lang="en-US" sz="1600" dirty="0"/>
              <a:t>,  </a:t>
            </a:r>
          </a:p>
          <a:p>
            <a:pPr marL="0" indent="0">
              <a:buNone/>
            </a:pPr>
            <a:r>
              <a:rPr lang="en-US" sz="2400" dirty="0"/>
              <a:t>intraoperative ventilation with a low tidal volume,</a:t>
            </a:r>
          </a:p>
          <a:p>
            <a:pPr marL="0" indent="0">
              <a:buNone/>
            </a:pPr>
            <a:r>
              <a:rPr lang="en-US" sz="2400" dirty="0"/>
              <a:t> abdominal wall </a:t>
            </a:r>
            <a:r>
              <a:rPr lang="en-US" sz="2400" dirty="0" err="1"/>
              <a:t>prestretching</a:t>
            </a:r>
            <a:endParaRPr lang="en-US" sz="2400" dirty="0"/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dirty="0"/>
              <a:t>improve the relationship between IAP and intra-abdominal volume</a:t>
            </a:r>
          </a:p>
          <a:p>
            <a:pPr marL="0" indent="0">
              <a:buNone/>
            </a:pPr>
            <a:r>
              <a:rPr lang="en-US" sz="2400" dirty="0"/>
              <a:t> targeting  lowest intra-abdominal pressure (IAP) - acceptable workspace. </a:t>
            </a:r>
          </a:p>
          <a:p>
            <a:pPr marL="0" indent="0">
              <a:buNone/>
            </a:pPr>
            <a:endParaRPr lang="en-US" sz="2400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594C3B3-F5FA-E778-8EDB-396A1040B84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657025"/>
            <a:ext cx="5181600" cy="4744089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2800" dirty="0"/>
              <a:t> The SPP strategy :</a:t>
            </a:r>
          </a:p>
          <a:p>
            <a:pPr marL="0" indent="0">
              <a:buNone/>
            </a:pPr>
            <a:r>
              <a:rPr lang="en-US" sz="2800" dirty="0"/>
              <a:t>patient positioning according to the surgeon’s preference, </a:t>
            </a:r>
          </a:p>
          <a:p>
            <a:pPr marL="0" indent="0">
              <a:buNone/>
            </a:pPr>
            <a:r>
              <a:rPr lang="en-US" sz="2800" dirty="0"/>
              <a:t>moderate neuromuscular blockade </a:t>
            </a:r>
          </a:p>
          <a:p>
            <a:pPr marL="0" indent="0">
              <a:buNone/>
            </a:pPr>
            <a:r>
              <a:rPr lang="en-US" sz="2800" dirty="0"/>
              <a:t>a fixed IAP of 12 mmHg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84585060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ubtitle 5">
            <a:extLst>
              <a:ext uri="{FF2B5EF4-FFF2-40B4-BE49-F238E27FC236}">
                <a16:creationId xmlns:a16="http://schemas.microsoft.com/office/drawing/2014/main" id="{A6EB8FDC-1A20-A8E7-6D7C-99F5B6148FC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93509" y="707009"/>
            <a:ext cx="9574491" cy="5967167"/>
          </a:xfrm>
        </p:spPr>
        <p:txBody>
          <a:bodyPr>
            <a:normAutofit lnSpcReduction="10000"/>
          </a:bodyPr>
          <a:lstStyle/>
          <a:p>
            <a:pPr algn="l"/>
            <a:r>
              <a:rPr lang="en-US" dirty="0"/>
              <a:t>Pneumoperitoneum strategies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 Use of a modified lithotomy position, with the hips flexed ( 45 and 90∘) and legs raised in padded supports to increase the anteroposterior intra-abdominal space by correcting lumbar lordosis;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Deep neuromuscular blockade throughout surgery to maintain a train-of-four (TOF) count of 0 and a post-tetanic count of between 1 and 5, both assessed by </a:t>
            </a:r>
            <a:r>
              <a:rPr lang="en-US" dirty="0" err="1"/>
              <a:t>acceleromyography</a:t>
            </a:r>
            <a:r>
              <a:rPr lang="en-US" dirty="0"/>
              <a:t> at the thumb;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 err="1"/>
              <a:t>Prestretching</a:t>
            </a:r>
            <a:r>
              <a:rPr lang="en-US" dirty="0"/>
              <a:t> of the abdominal wall muscles by maintaining an IAP of 15 mmHg for 5 min at the beginning of carbon dioxide insufflation and insertion of abdominal trocars; 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IAP titration from 15 to 12 mmHg, and stepwise to 11, 10, 9 and finally 8 mmHg as long as the attending surgeon maintained an adequate workspace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After the patient had been placed in a 0–30∘ Trendelenburg position;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Neuromuscular blockade reversal at the end of surgery, before tracheal </a:t>
            </a:r>
            <a:r>
              <a:rPr lang="en-US" dirty="0" err="1"/>
              <a:t>extubation</a:t>
            </a:r>
            <a:r>
              <a:rPr lang="en-US" dirty="0"/>
              <a:t>, with 4 mg/kg </a:t>
            </a:r>
            <a:r>
              <a:rPr lang="en-US" dirty="0" err="1"/>
              <a:t>sugammadex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99683673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4307B5-357B-11A3-BA81-DCB1D500DF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EBDEE1E-106D-0004-F01F-B2DC1A8FE0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65125"/>
            <a:ext cx="10515600" cy="58118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The SPP strategy </a:t>
            </a:r>
          </a:p>
          <a:p>
            <a:r>
              <a:rPr lang="en-US" dirty="0"/>
              <a:t> patient positioning according to the surgeon’s preference in the Trendelenburg position (0–30∘); </a:t>
            </a:r>
          </a:p>
          <a:p>
            <a:r>
              <a:rPr lang="en-US" dirty="0"/>
              <a:t>Moderate neuromuscular blockade with rocuronium, </a:t>
            </a:r>
            <a:r>
              <a:rPr lang="en-US" dirty="0" err="1"/>
              <a:t>cisatracurium</a:t>
            </a:r>
            <a:r>
              <a:rPr lang="en-US" dirty="0"/>
              <a:t> or atracurium throughout surgery to maintain a TOF count between 2 and 4; </a:t>
            </a:r>
          </a:p>
          <a:p>
            <a:r>
              <a:rPr lang="en-US" dirty="0"/>
              <a:t>IAP set at 12 mmHg throughout surgery; </a:t>
            </a:r>
          </a:p>
          <a:p>
            <a:r>
              <a:rPr lang="en-US" dirty="0"/>
              <a:t>Neuromuscular blockade reversal, according to usual care with 2⋅5 mg or 30–50 </a:t>
            </a:r>
            <a:r>
              <a:rPr lang="en-US" dirty="0" err="1"/>
              <a:t>μg</a:t>
            </a:r>
            <a:r>
              <a:rPr lang="en-US" dirty="0"/>
              <a:t>/kg neostigmine. </a:t>
            </a:r>
          </a:p>
          <a:p>
            <a:pPr marL="0" indent="0">
              <a:buNone/>
            </a:pPr>
            <a:r>
              <a:rPr lang="en-US" dirty="0"/>
              <a:t>With both , the surgeon could request an increase in IAP if the workspace became inadequate. in steps of 1 mmHg during 1-min intervals until the workspace became adequate, but the IAP was never higher than 15 mmHg;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1501287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1367</TotalTime>
  <Words>1487</Words>
  <Application>Microsoft Office PowerPoint</Application>
  <PresentationFormat>Widescreen</PresentationFormat>
  <Paragraphs>123</Paragraphs>
  <Slides>24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8" baseType="lpstr">
      <vt:lpstr>Arial</vt:lpstr>
      <vt:lpstr>Calibri</vt:lpstr>
      <vt:lpstr>Calibri Light</vt:lpstr>
      <vt:lpstr>Office Theme</vt:lpstr>
      <vt:lpstr>JOURNAL PRESENTATION</vt:lpstr>
      <vt:lpstr>Effect of an individualized versus standard pneumoperitoneum pressure strategy on postoperative recovery: a randomized clinical trial in laparoscopic colorectal surgery</vt:lpstr>
      <vt:lpstr>PowerPoint Presentation</vt:lpstr>
      <vt:lpstr>PowerPoint Presentation</vt:lpstr>
      <vt:lpstr>PowerPoint Presentation</vt:lpstr>
      <vt:lpstr>RANDOMISATION AND BLINDING</vt:lpstr>
      <vt:lpstr>METHODS  - Multicentric RCT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JOURNAL PRESENTATION</dc:title>
  <dc:creator>thavam murugan</dc:creator>
  <cp:lastModifiedBy>thavam murugan</cp:lastModifiedBy>
  <cp:revision>1</cp:revision>
  <dcterms:created xsi:type="dcterms:W3CDTF">2022-12-04T03:39:33Z</dcterms:created>
  <dcterms:modified xsi:type="dcterms:W3CDTF">2022-12-05T02:27:31Z</dcterms:modified>
</cp:coreProperties>
</file>